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18" r:id="rId4"/>
    <p:sldMasterId id="2147483719" r:id="rId5"/>
  </p:sldMasterIdLst>
  <p:notesMasterIdLst>
    <p:notesMasterId r:id="rId6"/>
  </p:notesMasterIdLst>
  <p:sldIdLst>
    <p:sldId id="256" r:id="rId7"/>
    <p:sldId id="257" r:id="rId8"/>
    <p:sldId id="258" r:id="rId9"/>
    <p:sldId id="259" r:id="rId10"/>
    <p:sldId id="260" r:id="rId11"/>
    <p:sldId id="261" r:id="rId12"/>
    <p:sldId id="262" r:id="rId13"/>
  </p:sldIdLst>
  <p:sldSz cy="5143500" cx="9144000"/>
  <p:notesSz cx="6858000" cy="9144000"/>
  <p:embeddedFontLst>
    <p:embeddedFont>
      <p:font typeface="Della Respira"/>
      <p:regular r:id="rId14"/>
    </p:embeddedFont>
    <p:embeddedFont>
      <p:font typeface="DM Sans Light"/>
      <p:regular r:id="rId15"/>
      <p:bold r:id="rId16"/>
      <p:italic r:id="rId17"/>
      <p:boldItalic r:id="rId18"/>
    </p:embeddedFont>
    <p:embeddedFont>
      <p:font typeface="DM Sans"/>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20" Type="http://schemas.openxmlformats.org/officeDocument/2006/relationships/font" Target="fonts/DMSans-bold.fntdata"/><Relationship Id="rId22" Type="http://schemas.openxmlformats.org/officeDocument/2006/relationships/font" Target="fonts/DMSans-boldItalic.fntdata"/><Relationship Id="rId21" Type="http://schemas.openxmlformats.org/officeDocument/2006/relationships/font" Target="fonts/DMSans-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font" Target="fonts/DMSansLight-regular.fntdata"/><Relationship Id="rId14" Type="http://schemas.openxmlformats.org/officeDocument/2006/relationships/font" Target="fonts/DellaRespira-regular.fntdata"/><Relationship Id="rId17" Type="http://schemas.openxmlformats.org/officeDocument/2006/relationships/font" Target="fonts/DMSansLight-italic.fntdata"/><Relationship Id="rId16" Type="http://schemas.openxmlformats.org/officeDocument/2006/relationships/font" Target="fonts/DMSansLight-bold.fntdata"/><Relationship Id="rId19" Type="http://schemas.openxmlformats.org/officeDocument/2006/relationships/font" Target="fonts/DMSans-regular.fntdata"/><Relationship Id="rId18" Type="http://schemas.openxmlformats.org/officeDocument/2006/relationships/font" Target="fonts/DMSansLight-boldItalic.fntdata"/></Relationships>
</file>

<file path=ppt/media/image1.png>
</file>

<file path=ppt/media/image2.png>
</file>

<file path=ppt/media/image3.png>
</file>

<file path=ppt/media/image4.jpg>
</file>

<file path=ppt/media/image5.png>
</file>

<file path=ppt/media/image6.png>
</file>

<file path=ppt/media/image7.jp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35721c563e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35721c563e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35721c563e2_0_4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35721c563e2_0_4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35721c563e2_0_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35721c563e2_0_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35721c563e2_0_4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35721c563e2_0_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35eea9ee1e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35eea9ee1e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3682487276c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3682487276c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3682487276c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3682487276c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CUSTOM">
    <p:spTree>
      <p:nvGrpSpPr>
        <p:cNvPr id="54" name="Shape 54"/>
        <p:cNvGrpSpPr/>
        <p:nvPr/>
      </p:nvGrpSpPr>
      <p:grpSpPr>
        <a:xfrm>
          <a:off x="0" y="0"/>
          <a:ext cx="0" cy="0"/>
          <a:chOff x="0" y="0"/>
          <a:chExt cx="0" cy="0"/>
        </a:xfrm>
      </p:grpSpPr>
      <p:sp>
        <p:nvSpPr>
          <p:cNvPr id="55" name="Google Shape;55;p14"/>
          <p:cNvSpPr/>
          <p:nvPr/>
        </p:nvSpPr>
        <p:spPr>
          <a:xfrm>
            <a:off x="274950" y="284775"/>
            <a:ext cx="8598900" cy="2478900"/>
          </a:xfrm>
          <a:prstGeom prst="roundRect">
            <a:avLst>
              <a:gd fmla="val 16667"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56" name="Google Shape;56;p14"/>
          <p:cNvSpPr/>
          <p:nvPr/>
        </p:nvSpPr>
        <p:spPr>
          <a:xfrm>
            <a:off x="274950" y="2975835"/>
            <a:ext cx="4201200" cy="13137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latin typeface="DM Sans Light"/>
              <a:ea typeface="DM Sans Light"/>
              <a:cs typeface="DM Sans Light"/>
              <a:sym typeface="DM Sans Light"/>
            </a:endParaRPr>
          </a:p>
        </p:txBody>
      </p:sp>
      <p:sp>
        <p:nvSpPr>
          <p:cNvPr id="57" name="Google Shape;57;p14"/>
          <p:cNvSpPr/>
          <p:nvPr/>
        </p:nvSpPr>
        <p:spPr>
          <a:xfrm>
            <a:off x="274950" y="4501727"/>
            <a:ext cx="8598900" cy="357000"/>
          </a:xfrm>
          <a:prstGeom prst="roundRect">
            <a:avLst>
              <a:gd fmla="val 34148"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100">
              <a:latin typeface="Della Respira"/>
              <a:ea typeface="Della Respira"/>
              <a:cs typeface="Della Respira"/>
              <a:sym typeface="Della Respira"/>
            </a:endParaRPr>
          </a:p>
        </p:txBody>
      </p:sp>
      <p:sp>
        <p:nvSpPr>
          <p:cNvPr id="58" name="Google Shape;58;p14"/>
          <p:cNvSpPr txBox="1"/>
          <p:nvPr>
            <p:ph type="title"/>
          </p:nvPr>
        </p:nvSpPr>
        <p:spPr>
          <a:xfrm>
            <a:off x="274725" y="312763"/>
            <a:ext cx="8598900" cy="2478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6200"/>
              <a:buNone/>
              <a:defRPr sz="62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p:txBody>
      </p:sp>
      <p:sp>
        <p:nvSpPr>
          <p:cNvPr id="59" name="Google Shape;59;p14"/>
          <p:cNvSpPr txBox="1"/>
          <p:nvPr>
            <p:ph idx="1" type="subTitle"/>
          </p:nvPr>
        </p:nvSpPr>
        <p:spPr>
          <a:xfrm>
            <a:off x="274725" y="2971100"/>
            <a:ext cx="4213200" cy="1313700"/>
          </a:xfrm>
          <a:prstGeom prst="rect">
            <a:avLst/>
          </a:prstGeom>
        </p:spPr>
        <p:txBody>
          <a:bodyPr anchorCtr="0" anchor="ctr" bIns="91425" lIns="91425" spcFirstLastPara="1" rIns="91425" wrap="square" tIns="91425">
            <a:noAutofit/>
          </a:bodyPr>
          <a:lstStyle>
            <a:lvl1pPr lvl="0" algn="ctr">
              <a:spcBef>
                <a:spcPts val="0"/>
              </a:spcBef>
              <a:spcAft>
                <a:spcPts val="0"/>
              </a:spcAft>
              <a:buSzPts val="2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14"/>
          <p:cNvSpPr txBox="1"/>
          <p:nvPr>
            <p:ph idx="2" type="subTitle"/>
          </p:nvPr>
        </p:nvSpPr>
        <p:spPr>
          <a:xfrm>
            <a:off x="279625" y="4509075"/>
            <a:ext cx="8598900" cy="3570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16">
    <p:spTree>
      <p:nvGrpSpPr>
        <p:cNvPr id="61" name="Shape 61"/>
        <p:cNvGrpSpPr/>
        <p:nvPr/>
      </p:nvGrpSpPr>
      <p:grpSpPr>
        <a:xfrm>
          <a:off x="0" y="0"/>
          <a:ext cx="0" cy="0"/>
          <a:chOff x="0" y="0"/>
          <a:chExt cx="0" cy="0"/>
        </a:xfrm>
      </p:grpSpPr>
      <p:sp>
        <p:nvSpPr>
          <p:cNvPr id="62" name="Google Shape;62;p15"/>
          <p:cNvSpPr/>
          <p:nvPr/>
        </p:nvSpPr>
        <p:spPr>
          <a:xfrm>
            <a:off x="274950" y="1318300"/>
            <a:ext cx="8598900" cy="2478900"/>
          </a:xfrm>
          <a:prstGeom prst="roundRect">
            <a:avLst>
              <a:gd fmla="val 16667"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63" name="Google Shape;63;p15"/>
          <p:cNvSpPr txBox="1"/>
          <p:nvPr>
            <p:ph type="title"/>
          </p:nvPr>
        </p:nvSpPr>
        <p:spPr>
          <a:xfrm>
            <a:off x="274725" y="1346288"/>
            <a:ext cx="8598900" cy="2478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6200"/>
              <a:buNone/>
              <a:defRPr sz="62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roduction">
  <p:cSld name="CUSTOM_1">
    <p:spTree>
      <p:nvGrpSpPr>
        <p:cNvPr id="64" name="Shape 64"/>
        <p:cNvGrpSpPr/>
        <p:nvPr/>
      </p:nvGrpSpPr>
      <p:grpSpPr>
        <a:xfrm>
          <a:off x="0" y="0"/>
          <a:ext cx="0" cy="0"/>
          <a:chOff x="0" y="0"/>
          <a:chExt cx="0" cy="0"/>
        </a:xfrm>
      </p:grpSpPr>
      <p:sp>
        <p:nvSpPr>
          <p:cNvPr id="65" name="Google Shape;65;p16"/>
          <p:cNvSpPr/>
          <p:nvPr>
            <p:ph idx="2" type="pic"/>
          </p:nvPr>
        </p:nvSpPr>
        <p:spPr>
          <a:xfrm>
            <a:off x="4676850" y="1342250"/>
            <a:ext cx="4201200" cy="3510600"/>
          </a:xfrm>
          <a:prstGeom prst="roundRect">
            <a:avLst>
              <a:gd fmla="val 5775" name="adj"/>
            </a:avLst>
          </a:prstGeom>
          <a:noFill/>
          <a:ln cap="flat" cmpd="sng" w="9525">
            <a:solidFill>
              <a:schemeClr val="dk1"/>
            </a:solidFill>
            <a:prstDash val="solid"/>
            <a:round/>
            <a:headEnd len="sm" w="sm" type="none"/>
            <a:tailEnd len="sm" w="sm" type="none"/>
          </a:ln>
        </p:spPr>
      </p:sp>
      <p:sp>
        <p:nvSpPr>
          <p:cNvPr id="66" name="Google Shape;66;p16"/>
          <p:cNvSpPr/>
          <p:nvPr/>
        </p:nvSpPr>
        <p:spPr>
          <a:xfrm>
            <a:off x="274950" y="284775"/>
            <a:ext cx="8598900" cy="854400"/>
          </a:xfrm>
          <a:prstGeom prst="roundRect">
            <a:avLst>
              <a:gd fmla="val 25275"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67" name="Google Shape;67;p16"/>
          <p:cNvSpPr/>
          <p:nvPr/>
        </p:nvSpPr>
        <p:spPr>
          <a:xfrm>
            <a:off x="274950" y="1348125"/>
            <a:ext cx="4201200" cy="3510600"/>
          </a:xfrm>
          <a:prstGeom prst="roundRect">
            <a:avLst>
              <a:gd fmla="val 5734"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68" name="Google Shape;68;p16"/>
          <p:cNvSpPr txBox="1"/>
          <p:nvPr>
            <p:ph idx="1" type="body"/>
          </p:nvPr>
        </p:nvSpPr>
        <p:spPr>
          <a:xfrm>
            <a:off x="496350" y="1593900"/>
            <a:ext cx="3754200" cy="29850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sz="1800"/>
            </a:lvl1pPr>
            <a:lvl2pPr indent="-342900" lvl="1" marL="914400">
              <a:spcBef>
                <a:spcPts val="0"/>
              </a:spcBef>
              <a:spcAft>
                <a:spcPts val="0"/>
              </a:spcAft>
              <a:buSzPts val="1800"/>
              <a:buChar char="○"/>
              <a:defRPr sz="1800"/>
            </a:lvl2pPr>
            <a:lvl3pPr indent="-342900" lvl="2" marL="1371600">
              <a:spcBef>
                <a:spcPts val="0"/>
              </a:spcBef>
              <a:spcAft>
                <a:spcPts val="0"/>
              </a:spcAft>
              <a:buSzPts val="1800"/>
              <a:buChar char="■"/>
              <a:defRPr sz="1800"/>
            </a:lvl3pPr>
            <a:lvl4pPr indent="-342900" lvl="3" marL="1828800">
              <a:spcBef>
                <a:spcPts val="0"/>
              </a:spcBef>
              <a:spcAft>
                <a:spcPts val="0"/>
              </a:spcAft>
              <a:buSzPts val="1800"/>
              <a:buChar char="●"/>
              <a:defRPr sz="1800"/>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69" name="Google Shape;69;p16"/>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udents and Assigned Sections">
  <p:cSld name="CUSTOM_2">
    <p:bg>
      <p:bgPr>
        <a:solidFill>
          <a:schemeClr val="lt2"/>
        </a:solidFill>
      </p:bgPr>
    </p:bg>
    <p:spTree>
      <p:nvGrpSpPr>
        <p:cNvPr id="70" name="Shape 70"/>
        <p:cNvGrpSpPr/>
        <p:nvPr/>
      </p:nvGrpSpPr>
      <p:grpSpPr>
        <a:xfrm>
          <a:off x="0" y="0"/>
          <a:ext cx="0" cy="0"/>
          <a:chOff x="0" y="0"/>
          <a:chExt cx="0" cy="0"/>
        </a:xfrm>
      </p:grpSpPr>
      <p:sp>
        <p:nvSpPr>
          <p:cNvPr id="71" name="Google Shape;71;p17"/>
          <p:cNvSpPr/>
          <p:nvPr>
            <p:ph idx="2" type="pic"/>
          </p:nvPr>
        </p:nvSpPr>
        <p:spPr>
          <a:xfrm>
            <a:off x="383625" y="1328875"/>
            <a:ext cx="1789200" cy="2277900"/>
          </a:xfrm>
          <a:prstGeom prst="ellipse">
            <a:avLst/>
          </a:prstGeom>
          <a:noFill/>
          <a:ln cap="flat" cmpd="sng" w="9525">
            <a:solidFill>
              <a:srgbClr val="000000"/>
            </a:solidFill>
            <a:prstDash val="solid"/>
            <a:round/>
            <a:headEnd len="sm" w="sm" type="none"/>
            <a:tailEnd len="sm" w="sm" type="none"/>
          </a:ln>
        </p:spPr>
      </p:sp>
      <p:sp>
        <p:nvSpPr>
          <p:cNvPr id="72" name="Google Shape;72;p17"/>
          <p:cNvSpPr/>
          <p:nvPr/>
        </p:nvSpPr>
        <p:spPr>
          <a:xfrm>
            <a:off x="274950" y="284775"/>
            <a:ext cx="8598900" cy="854400"/>
          </a:xfrm>
          <a:prstGeom prst="roundRect">
            <a:avLst>
              <a:gd fmla="val 25275"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73" name="Google Shape;73;p17"/>
          <p:cNvSpPr/>
          <p:nvPr/>
        </p:nvSpPr>
        <p:spPr>
          <a:xfrm>
            <a:off x="275100" y="3790950"/>
            <a:ext cx="1998300" cy="3489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74" name="Google Shape;74;p17"/>
          <p:cNvSpPr/>
          <p:nvPr/>
        </p:nvSpPr>
        <p:spPr>
          <a:xfrm>
            <a:off x="275100" y="4251701"/>
            <a:ext cx="1998300" cy="606900"/>
          </a:xfrm>
          <a:prstGeom prst="roundRect">
            <a:avLst>
              <a:gd fmla="val 17449" name="adj"/>
            </a:avLst>
          </a:prstGeom>
          <a:solidFill>
            <a:schemeClr val="lt1"/>
          </a:solidFill>
          <a:ln cap="flat" cmpd="sng" w="9525">
            <a:solidFill>
              <a:schemeClr val="dk1"/>
            </a:solidFill>
            <a:prstDash val="solid"/>
            <a:round/>
            <a:headEnd len="sm" w="sm" type="none"/>
            <a:tailEnd len="sm" w="sm" type="none"/>
          </a:ln>
        </p:spPr>
        <p:txBody>
          <a:bodyPr anchorCtr="0" anchor="ctr" bIns="91425" lIns="0" spcFirstLastPara="1" rIns="0" wrap="square" tIns="91425">
            <a:noAutofit/>
          </a:bodyPr>
          <a:lstStyle/>
          <a:p>
            <a:pPr indent="0" lvl="0" marL="0" rtl="0" algn="ctr">
              <a:lnSpc>
                <a:spcPct val="90000"/>
              </a:lnSpc>
              <a:spcBef>
                <a:spcPts val="0"/>
              </a:spcBef>
              <a:spcAft>
                <a:spcPts val="0"/>
              </a:spcAft>
              <a:buNone/>
            </a:pPr>
            <a:r>
              <a:t/>
            </a:r>
            <a:endParaRPr sz="100">
              <a:latin typeface="DM Sans"/>
              <a:ea typeface="DM Sans"/>
              <a:cs typeface="DM Sans"/>
              <a:sym typeface="DM Sans"/>
            </a:endParaRPr>
          </a:p>
        </p:txBody>
      </p:sp>
      <p:sp>
        <p:nvSpPr>
          <p:cNvPr id="75" name="Google Shape;75;p17"/>
          <p:cNvSpPr/>
          <p:nvPr/>
        </p:nvSpPr>
        <p:spPr>
          <a:xfrm>
            <a:off x="2477850" y="4251701"/>
            <a:ext cx="1998300" cy="606900"/>
          </a:xfrm>
          <a:prstGeom prst="roundRect">
            <a:avLst>
              <a:gd fmla="val 17449" name="adj"/>
            </a:avLst>
          </a:prstGeom>
          <a:solidFill>
            <a:schemeClr val="lt1"/>
          </a:solidFill>
          <a:ln cap="flat" cmpd="sng" w="9525">
            <a:solidFill>
              <a:schemeClr val="dk1"/>
            </a:solidFill>
            <a:prstDash val="solid"/>
            <a:round/>
            <a:headEnd len="sm" w="sm" type="none"/>
            <a:tailEnd len="sm" w="sm" type="none"/>
          </a:ln>
        </p:spPr>
        <p:txBody>
          <a:bodyPr anchorCtr="0" anchor="ctr" bIns="91425" lIns="0" spcFirstLastPara="1" rIns="0" wrap="square" tIns="91425">
            <a:noAutofit/>
          </a:bodyPr>
          <a:lstStyle/>
          <a:p>
            <a:pPr indent="0" lvl="0" marL="0" rtl="0" algn="ctr">
              <a:lnSpc>
                <a:spcPct val="90000"/>
              </a:lnSpc>
              <a:spcBef>
                <a:spcPts val="0"/>
              </a:spcBef>
              <a:spcAft>
                <a:spcPts val="0"/>
              </a:spcAft>
              <a:buNone/>
            </a:pPr>
            <a:r>
              <a:t/>
            </a:r>
            <a:endParaRPr sz="600">
              <a:latin typeface="DM Sans"/>
              <a:ea typeface="DM Sans"/>
              <a:cs typeface="DM Sans"/>
              <a:sym typeface="DM Sans"/>
            </a:endParaRPr>
          </a:p>
        </p:txBody>
      </p:sp>
      <p:sp>
        <p:nvSpPr>
          <p:cNvPr id="76" name="Google Shape;76;p17"/>
          <p:cNvSpPr/>
          <p:nvPr/>
        </p:nvSpPr>
        <p:spPr>
          <a:xfrm>
            <a:off x="4672725" y="4251701"/>
            <a:ext cx="1998300" cy="606900"/>
          </a:xfrm>
          <a:prstGeom prst="roundRect">
            <a:avLst>
              <a:gd fmla="val 17449" name="adj"/>
            </a:avLst>
          </a:prstGeom>
          <a:solidFill>
            <a:schemeClr val="lt1"/>
          </a:solidFill>
          <a:ln cap="flat" cmpd="sng" w="9525">
            <a:solidFill>
              <a:schemeClr val="dk1"/>
            </a:solidFill>
            <a:prstDash val="solid"/>
            <a:round/>
            <a:headEnd len="sm" w="sm" type="none"/>
            <a:tailEnd len="sm" w="sm" type="none"/>
          </a:ln>
        </p:spPr>
        <p:txBody>
          <a:bodyPr anchorCtr="0" anchor="ctr" bIns="91425" lIns="0" spcFirstLastPara="1" rIns="0" wrap="square" tIns="91425">
            <a:noAutofit/>
          </a:bodyPr>
          <a:lstStyle/>
          <a:p>
            <a:pPr indent="0" lvl="0" marL="0" rtl="0" algn="ctr">
              <a:lnSpc>
                <a:spcPct val="90000"/>
              </a:lnSpc>
              <a:spcBef>
                <a:spcPts val="0"/>
              </a:spcBef>
              <a:spcAft>
                <a:spcPts val="0"/>
              </a:spcAft>
              <a:buNone/>
            </a:pPr>
            <a:r>
              <a:t/>
            </a:r>
            <a:endParaRPr sz="600">
              <a:latin typeface="DM Sans"/>
              <a:ea typeface="DM Sans"/>
              <a:cs typeface="DM Sans"/>
              <a:sym typeface="DM Sans"/>
            </a:endParaRPr>
          </a:p>
        </p:txBody>
      </p:sp>
      <p:sp>
        <p:nvSpPr>
          <p:cNvPr id="77" name="Google Shape;77;p17"/>
          <p:cNvSpPr/>
          <p:nvPr/>
        </p:nvSpPr>
        <p:spPr>
          <a:xfrm>
            <a:off x="6875475" y="4251701"/>
            <a:ext cx="1998300" cy="606900"/>
          </a:xfrm>
          <a:prstGeom prst="roundRect">
            <a:avLst>
              <a:gd fmla="val 17449" name="adj"/>
            </a:avLst>
          </a:prstGeom>
          <a:solidFill>
            <a:schemeClr val="lt1"/>
          </a:solidFill>
          <a:ln cap="flat" cmpd="sng" w="9525">
            <a:solidFill>
              <a:schemeClr val="dk1"/>
            </a:solidFill>
            <a:prstDash val="solid"/>
            <a:round/>
            <a:headEnd len="sm" w="sm" type="none"/>
            <a:tailEnd len="sm" w="sm" type="none"/>
          </a:ln>
        </p:spPr>
        <p:txBody>
          <a:bodyPr anchorCtr="0" anchor="ctr" bIns="91425" lIns="0" spcFirstLastPara="1" rIns="0" wrap="square" tIns="91425">
            <a:noAutofit/>
          </a:bodyPr>
          <a:lstStyle/>
          <a:p>
            <a:pPr indent="0" lvl="0" marL="0" rtl="0" algn="ctr">
              <a:lnSpc>
                <a:spcPct val="90000"/>
              </a:lnSpc>
              <a:spcBef>
                <a:spcPts val="0"/>
              </a:spcBef>
              <a:spcAft>
                <a:spcPts val="0"/>
              </a:spcAft>
              <a:buNone/>
            </a:pPr>
            <a:r>
              <a:t/>
            </a:r>
            <a:endParaRPr sz="600">
              <a:latin typeface="DM Sans"/>
              <a:ea typeface="DM Sans"/>
              <a:cs typeface="DM Sans"/>
              <a:sym typeface="DM Sans"/>
            </a:endParaRPr>
          </a:p>
        </p:txBody>
      </p:sp>
      <p:sp>
        <p:nvSpPr>
          <p:cNvPr id="78" name="Google Shape;78;p17"/>
          <p:cNvSpPr/>
          <p:nvPr/>
        </p:nvSpPr>
        <p:spPr>
          <a:xfrm>
            <a:off x="2477850" y="3790950"/>
            <a:ext cx="1998300" cy="3489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79" name="Google Shape;79;p17"/>
          <p:cNvSpPr/>
          <p:nvPr/>
        </p:nvSpPr>
        <p:spPr>
          <a:xfrm>
            <a:off x="4676663" y="3790950"/>
            <a:ext cx="1998300" cy="3489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80" name="Google Shape;80;p17"/>
          <p:cNvSpPr/>
          <p:nvPr/>
        </p:nvSpPr>
        <p:spPr>
          <a:xfrm>
            <a:off x="6875475" y="3790950"/>
            <a:ext cx="1998300" cy="3489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81" name="Google Shape;81;p17"/>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82" name="Google Shape;82;p17"/>
          <p:cNvSpPr txBox="1"/>
          <p:nvPr>
            <p:ph idx="1" type="subTitle"/>
          </p:nvPr>
        </p:nvSpPr>
        <p:spPr>
          <a:xfrm>
            <a:off x="274950" y="3791100"/>
            <a:ext cx="19983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83" name="Google Shape;83;p17"/>
          <p:cNvSpPr txBox="1"/>
          <p:nvPr>
            <p:ph idx="3" type="subTitle"/>
          </p:nvPr>
        </p:nvSpPr>
        <p:spPr>
          <a:xfrm>
            <a:off x="2475813" y="3791100"/>
            <a:ext cx="19983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84" name="Google Shape;84;p17"/>
          <p:cNvSpPr txBox="1"/>
          <p:nvPr>
            <p:ph idx="4" type="subTitle"/>
          </p:nvPr>
        </p:nvSpPr>
        <p:spPr>
          <a:xfrm>
            <a:off x="4675638" y="3791100"/>
            <a:ext cx="19983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85" name="Google Shape;85;p17"/>
          <p:cNvSpPr txBox="1"/>
          <p:nvPr>
            <p:ph idx="5" type="subTitle"/>
          </p:nvPr>
        </p:nvSpPr>
        <p:spPr>
          <a:xfrm>
            <a:off x="6875488" y="3791100"/>
            <a:ext cx="19983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86" name="Google Shape;86;p17"/>
          <p:cNvSpPr txBox="1"/>
          <p:nvPr>
            <p:ph idx="6" type="subTitle"/>
          </p:nvPr>
        </p:nvSpPr>
        <p:spPr>
          <a:xfrm>
            <a:off x="274950" y="4251700"/>
            <a:ext cx="1998300" cy="606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100"/>
              <a:buFont typeface="DM Sans"/>
              <a:buNone/>
              <a:defRPr sz="1100">
                <a:latin typeface="DM Sans"/>
                <a:ea typeface="DM Sans"/>
                <a:cs typeface="DM Sans"/>
                <a:sym typeface="DM Sans"/>
              </a:defRPr>
            </a:lvl1pPr>
            <a:lvl2pPr lvl="1" algn="ctr">
              <a:spcBef>
                <a:spcPts val="0"/>
              </a:spcBef>
              <a:spcAft>
                <a:spcPts val="0"/>
              </a:spcAft>
              <a:buSzPts val="1100"/>
              <a:buFont typeface="DM Sans"/>
              <a:buNone/>
              <a:defRPr sz="1100"/>
            </a:lvl2pPr>
            <a:lvl3pPr lvl="2" algn="ctr">
              <a:spcBef>
                <a:spcPts val="0"/>
              </a:spcBef>
              <a:spcAft>
                <a:spcPts val="0"/>
              </a:spcAft>
              <a:buSzPts val="1100"/>
              <a:buFont typeface="DM Sans"/>
              <a:buNone/>
              <a:defRPr sz="1100"/>
            </a:lvl3pPr>
            <a:lvl4pPr lvl="3" algn="ctr">
              <a:spcBef>
                <a:spcPts val="0"/>
              </a:spcBef>
              <a:spcAft>
                <a:spcPts val="0"/>
              </a:spcAft>
              <a:buSzPts val="1100"/>
              <a:buFont typeface="DM Sans"/>
              <a:buNone/>
              <a:defRPr sz="1100"/>
            </a:lvl4pPr>
            <a:lvl5pPr lvl="4" algn="ctr">
              <a:spcBef>
                <a:spcPts val="0"/>
              </a:spcBef>
              <a:spcAft>
                <a:spcPts val="0"/>
              </a:spcAft>
              <a:buSzPts val="1100"/>
              <a:buFont typeface="DM Sans"/>
              <a:buNone/>
              <a:defRPr sz="1100"/>
            </a:lvl5pPr>
            <a:lvl6pPr lvl="5" algn="ctr">
              <a:spcBef>
                <a:spcPts val="0"/>
              </a:spcBef>
              <a:spcAft>
                <a:spcPts val="0"/>
              </a:spcAft>
              <a:buSzPts val="1100"/>
              <a:buFont typeface="DM Sans"/>
              <a:buNone/>
              <a:defRPr sz="1100"/>
            </a:lvl6pPr>
            <a:lvl7pPr lvl="6" algn="ctr">
              <a:spcBef>
                <a:spcPts val="0"/>
              </a:spcBef>
              <a:spcAft>
                <a:spcPts val="0"/>
              </a:spcAft>
              <a:buSzPts val="1100"/>
              <a:buFont typeface="DM Sans"/>
              <a:buNone/>
              <a:defRPr sz="1100"/>
            </a:lvl7pPr>
            <a:lvl8pPr lvl="7" algn="ctr">
              <a:spcBef>
                <a:spcPts val="0"/>
              </a:spcBef>
              <a:spcAft>
                <a:spcPts val="0"/>
              </a:spcAft>
              <a:buSzPts val="1100"/>
              <a:buFont typeface="DM Sans"/>
              <a:buNone/>
              <a:defRPr sz="1100"/>
            </a:lvl8pPr>
            <a:lvl9pPr lvl="8" algn="ctr">
              <a:spcBef>
                <a:spcPts val="0"/>
              </a:spcBef>
              <a:spcAft>
                <a:spcPts val="0"/>
              </a:spcAft>
              <a:buSzPts val="1100"/>
              <a:buFont typeface="DM Sans"/>
              <a:buNone/>
              <a:defRPr sz="1100"/>
            </a:lvl9pPr>
          </a:lstStyle>
          <a:p/>
        </p:txBody>
      </p:sp>
      <p:sp>
        <p:nvSpPr>
          <p:cNvPr id="87" name="Google Shape;87;p17"/>
          <p:cNvSpPr txBox="1"/>
          <p:nvPr>
            <p:ph idx="7" type="subTitle"/>
          </p:nvPr>
        </p:nvSpPr>
        <p:spPr>
          <a:xfrm>
            <a:off x="2477850" y="4251700"/>
            <a:ext cx="1998300" cy="606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100"/>
              <a:buFont typeface="DM Sans"/>
              <a:buNone/>
              <a:defRPr sz="1100">
                <a:latin typeface="DM Sans"/>
                <a:ea typeface="DM Sans"/>
                <a:cs typeface="DM Sans"/>
                <a:sym typeface="DM Sans"/>
              </a:defRPr>
            </a:lvl1pPr>
            <a:lvl2pPr lvl="1" algn="ctr">
              <a:spcBef>
                <a:spcPts val="0"/>
              </a:spcBef>
              <a:spcAft>
                <a:spcPts val="0"/>
              </a:spcAft>
              <a:buSzPts val="1100"/>
              <a:buFont typeface="DM Sans"/>
              <a:buNone/>
              <a:defRPr sz="1100"/>
            </a:lvl2pPr>
            <a:lvl3pPr lvl="2" algn="ctr">
              <a:spcBef>
                <a:spcPts val="0"/>
              </a:spcBef>
              <a:spcAft>
                <a:spcPts val="0"/>
              </a:spcAft>
              <a:buSzPts val="1100"/>
              <a:buFont typeface="DM Sans"/>
              <a:buNone/>
              <a:defRPr sz="1100"/>
            </a:lvl3pPr>
            <a:lvl4pPr lvl="3" algn="ctr">
              <a:spcBef>
                <a:spcPts val="0"/>
              </a:spcBef>
              <a:spcAft>
                <a:spcPts val="0"/>
              </a:spcAft>
              <a:buSzPts val="1100"/>
              <a:buFont typeface="DM Sans"/>
              <a:buNone/>
              <a:defRPr sz="1100"/>
            </a:lvl4pPr>
            <a:lvl5pPr lvl="4" algn="ctr">
              <a:spcBef>
                <a:spcPts val="0"/>
              </a:spcBef>
              <a:spcAft>
                <a:spcPts val="0"/>
              </a:spcAft>
              <a:buSzPts val="1100"/>
              <a:buFont typeface="DM Sans"/>
              <a:buNone/>
              <a:defRPr sz="1100"/>
            </a:lvl5pPr>
            <a:lvl6pPr lvl="5" algn="ctr">
              <a:spcBef>
                <a:spcPts val="0"/>
              </a:spcBef>
              <a:spcAft>
                <a:spcPts val="0"/>
              </a:spcAft>
              <a:buSzPts val="1100"/>
              <a:buFont typeface="DM Sans"/>
              <a:buNone/>
              <a:defRPr sz="1100"/>
            </a:lvl6pPr>
            <a:lvl7pPr lvl="6" algn="ctr">
              <a:spcBef>
                <a:spcPts val="0"/>
              </a:spcBef>
              <a:spcAft>
                <a:spcPts val="0"/>
              </a:spcAft>
              <a:buSzPts val="1100"/>
              <a:buFont typeface="DM Sans"/>
              <a:buNone/>
              <a:defRPr sz="1100"/>
            </a:lvl7pPr>
            <a:lvl8pPr lvl="7" algn="ctr">
              <a:spcBef>
                <a:spcPts val="0"/>
              </a:spcBef>
              <a:spcAft>
                <a:spcPts val="0"/>
              </a:spcAft>
              <a:buSzPts val="1100"/>
              <a:buFont typeface="DM Sans"/>
              <a:buNone/>
              <a:defRPr sz="1100"/>
            </a:lvl8pPr>
            <a:lvl9pPr lvl="8" algn="ctr">
              <a:spcBef>
                <a:spcPts val="0"/>
              </a:spcBef>
              <a:spcAft>
                <a:spcPts val="0"/>
              </a:spcAft>
              <a:buSzPts val="1100"/>
              <a:buFont typeface="DM Sans"/>
              <a:buNone/>
              <a:defRPr sz="1100"/>
            </a:lvl9pPr>
          </a:lstStyle>
          <a:p/>
        </p:txBody>
      </p:sp>
      <p:sp>
        <p:nvSpPr>
          <p:cNvPr id="88" name="Google Shape;88;p17"/>
          <p:cNvSpPr txBox="1"/>
          <p:nvPr>
            <p:ph idx="8" type="subTitle"/>
          </p:nvPr>
        </p:nvSpPr>
        <p:spPr>
          <a:xfrm>
            <a:off x="4676663" y="4251700"/>
            <a:ext cx="1998300" cy="606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100"/>
              <a:buFont typeface="DM Sans"/>
              <a:buNone/>
              <a:defRPr sz="1100">
                <a:latin typeface="DM Sans"/>
                <a:ea typeface="DM Sans"/>
                <a:cs typeface="DM Sans"/>
                <a:sym typeface="DM Sans"/>
              </a:defRPr>
            </a:lvl1pPr>
            <a:lvl2pPr lvl="1" algn="ctr">
              <a:spcBef>
                <a:spcPts val="0"/>
              </a:spcBef>
              <a:spcAft>
                <a:spcPts val="0"/>
              </a:spcAft>
              <a:buSzPts val="1100"/>
              <a:buFont typeface="DM Sans"/>
              <a:buNone/>
              <a:defRPr sz="1100"/>
            </a:lvl2pPr>
            <a:lvl3pPr lvl="2" algn="ctr">
              <a:spcBef>
                <a:spcPts val="0"/>
              </a:spcBef>
              <a:spcAft>
                <a:spcPts val="0"/>
              </a:spcAft>
              <a:buSzPts val="1100"/>
              <a:buFont typeface="DM Sans"/>
              <a:buNone/>
              <a:defRPr sz="1100"/>
            </a:lvl3pPr>
            <a:lvl4pPr lvl="3" algn="ctr">
              <a:spcBef>
                <a:spcPts val="0"/>
              </a:spcBef>
              <a:spcAft>
                <a:spcPts val="0"/>
              </a:spcAft>
              <a:buSzPts val="1100"/>
              <a:buFont typeface="DM Sans"/>
              <a:buNone/>
              <a:defRPr sz="1100"/>
            </a:lvl4pPr>
            <a:lvl5pPr lvl="4" algn="ctr">
              <a:spcBef>
                <a:spcPts val="0"/>
              </a:spcBef>
              <a:spcAft>
                <a:spcPts val="0"/>
              </a:spcAft>
              <a:buSzPts val="1100"/>
              <a:buFont typeface="DM Sans"/>
              <a:buNone/>
              <a:defRPr sz="1100"/>
            </a:lvl5pPr>
            <a:lvl6pPr lvl="5" algn="ctr">
              <a:spcBef>
                <a:spcPts val="0"/>
              </a:spcBef>
              <a:spcAft>
                <a:spcPts val="0"/>
              </a:spcAft>
              <a:buSzPts val="1100"/>
              <a:buFont typeface="DM Sans"/>
              <a:buNone/>
              <a:defRPr sz="1100"/>
            </a:lvl6pPr>
            <a:lvl7pPr lvl="6" algn="ctr">
              <a:spcBef>
                <a:spcPts val="0"/>
              </a:spcBef>
              <a:spcAft>
                <a:spcPts val="0"/>
              </a:spcAft>
              <a:buSzPts val="1100"/>
              <a:buFont typeface="DM Sans"/>
              <a:buNone/>
              <a:defRPr sz="1100"/>
            </a:lvl7pPr>
            <a:lvl8pPr lvl="7" algn="ctr">
              <a:spcBef>
                <a:spcPts val="0"/>
              </a:spcBef>
              <a:spcAft>
                <a:spcPts val="0"/>
              </a:spcAft>
              <a:buSzPts val="1100"/>
              <a:buFont typeface="DM Sans"/>
              <a:buNone/>
              <a:defRPr sz="1100"/>
            </a:lvl8pPr>
            <a:lvl9pPr lvl="8" algn="ctr">
              <a:spcBef>
                <a:spcPts val="0"/>
              </a:spcBef>
              <a:spcAft>
                <a:spcPts val="0"/>
              </a:spcAft>
              <a:buSzPts val="1100"/>
              <a:buFont typeface="DM Sans"/>
              <a:buNone/>
              <a:defRPr sz="1100"/>
            </a:lvl9pPr>
          </a:lstStyle>
          <a:p/>
        </p:txBody>
      </p:sp>
      <p:sp>
        <p:nvSpPr>
          <p:cNvPr id="89" name="Google Shape;89;p17"/>
          <p:cNvSpPr txBox="1"/>
          <p:nvPr>
            <p:ph idx="9" type="subTitle"/>
          </p:nvPr>
        </p:nvSpPr>
        <p:spPr>
          <a:xfrm>
            <a:off x="6867588" y="4251700"/>
            <a:ext cx="1998300" cy="606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100"/>
              <a:buFont typeface="DM Sans"/>
              <a:buNone/>
              <a:defRPr sz="1100">
                <a:latin typeface="DM Sans"/>
                <a:ea typeface="DM Sans"/>
                <a:cs typeface="DM Sans"/>
                <a:sym typeface="DM Sans"/>
              </a:defRPr>
            </a:lvl1pPr>
            <a:lvl2pPr lvl="1" algn="ctr">
              <a:spcBef>
                <a:spcPts val="0"/>
              </a:spcBef>
              <a:spcAft>
                <a:spcPts val="0"/>
              </a:spcAft>
              <a:buSzPts val="1100"/>
              <a:buFont typeface="DM Sans"/>
              <a:buNone/>
              <a:defRPr sz="1100"/>
            </a:lvl2pPr>
            <a:lvl3pPr lvl="2" algn="ctr">
              <a:spcBef>
                <a:spcPts val="0"/>
              </a:spcBef>
              <a:spcAft>
                <a:spcPts val="0"/>
              </a:spcAft>
              <a:buSzPts val="1100"/>
              <a:buFont typeface="DM Sans"/>
              <a:buNone/>
              <a:defRPr sz="1100"/>
            </a:lvl3pPr>
            <a:lvl4pPr lvl="3" algn="ctr">
              <a:spcBef>
                <a:spcPts val="0"/>
              </a:spcBef>
              <a:spcAft>
                <a:spcPts val="0"/>
              </a:spcAft>
              <a:buSzPts val="1100"/>
              <a:buFont typeface="DM Sans"/>
              <a:buNone/>
              <a:defRPr sz="1100"/>
            </a:lvl4pPr>
            <a:lvl5pPr lvl="4" algn="ctr">
              <a:spcBef>
                <a:spcPts val="0"/>
              </a:spcBef>
              <a:spcAft>
                <a:spcPts val="0"/>
              </a:spcAft>
              <a:buSzPts val="1100"/>
              <a:buFont typeface="DM Sans"/>
              <a:buNone/>
              <a:defRPr sz="1100"/>
            </a:lvl5pPr>
            <a:lvl6pPr lvl="5" algn="ctr">
              <a:spcBef>
                <a:spcPts val="0"/>
              </a:spcBef>
              <a:spcAft>
                <a:spcPts val="0"/>
              </a:spcAft>
              <a:buSzPts val="1100"/>
              <a:buFont typeface="DM Sans"/>
              <a:buNone/>
              <a:defRPr sz="1100"/>
            </a:lvl6pPr>
            <a:lvl7pPr lvl="6" algn="ctr">
              <a:spcBef>
                <a:spcPts val="0"/>
              </a:spcBef>
              <a:spcAft>
                <a:spcPts val="0"/>
              </a:spcAft>
              <a:buSzPts val="1100"/>
              <a:buFont typeface="DM Sans"/>
              <a:buNone/>
              <a:defRPr sz="1100"/>
            </a:lvl7pPr>
            <a:lvl8pPr lvl="7" algn="ctr">
              <a:spcBef>
                <a:spcPts val="0"/>
              </a:spcBef>
              <a:spcAft>
                <a:spcPts val="0"/>
              </a:spcAft>
              <a:buSzPts val="1100"/>
              <a:buFont typeface="DM Sans"/>
              <a:buNone/>
              <a:defRPr sz="1100"/>
            </a:lvl8pPr>
            <a:lvl9pPr lvl="8" algn="ctr">
              <a:spcBef>
                <a:spcPts val="0"/>
              </a:spcBef>
              <a:spcAft>
                <a:spcPts val="0"/>
              </a:spcAft>
              <a:buSzPts val="1100"/>
              <a:buFont typeface="DM Sans"/>
              <a:buNone/>
              <a:defRPr sz="1100"/>
            </a:lvl9pPr>
          </a:lstStyle>
          <a:p/>
        </p:txBody>
      </p:sp>
      <p:sp>
        <p:nvSpPr>
          <p:cNvPr id="90" name="Google Shape;90;p17"/>
          <p:cNvSpPr/>
          <p:nvPr>
            <p:ph idx="13" type="pic"/>
          </p:nvPr>
        </p:nvSpPr>
        <p:spPr>
          <a:xfrm>
            <a:off x="2579800" y="1328875"/>
            <a:ext cx="1789200" cy="2277900"/>
          </a:xfrm>
          <a:prstGeom prst="ellipse">
            <a:avLst/>
          </a:prstGeom>
          <a:noFill/>
          <a:ln cap="flat" cmpd="sng" w="9525">
            <a:solidFill>
              <a:srgbClr val="000000"/>
            </a:solidFill>
            <a:prstDash val="solid"/>
            <a:round/>
            <a:headEnd len="sm" w="sm" type="none"/>
            <a:tailEnd len="sm" w="sm" type="none"/>
          </a:ln>
        </p:spPr>
      </p:sp>
      <p:sp>
        <p:nvSpPr>
          <p:cNvPr id="91" name="Google Shape;91;p17"/>
          <p:cNvSpPr/>
          <p:nvPr>
            <p:ph idx="14" type="pic"/>
          </p:nvPr>
        </p:nvSpPr>
        <p:spPr>
          <a:xfrm>
            <a:off x="4775975" y="1328875"/>
            <a:ext cx="1789200" cy="2277900"/>
          </a:xfrm>
          <a:prstGeom prst="ellipse">
            <a:avLst/>
          </a:prstGeom>
          <a:noFill/>
          <a:ln cap="flat" cmpd="sng" w="9525">
            <a:solidFill>
              <a:srgbClr val="000000"/>
            </a:solidFill>
            <a:prstDash val="solid"/>
            <a:round/>
            <a:headEnd len="sm" w="sm" type="none"/>
            <a:tailEnd len="sm" w="sm" type="none"/>
          </a:ln>
        </p:spPr>
      </p:sp>
      <p:sp>
        <p:nvSpPr>
          <p:cNvPr id="92" name="Google Shape;92;p17"/>
          <p:cNvSpPr/>
          <p:nvPr>
            <p:ph idx="15" type="pic"/>
          </p:nvPr>
        </p:nvSpPr>
        <p:spPr>
          <a:xfrm>
            <a:off x="6972150" y="1328875"/>
            <a:ext cx="1789200" cy="2277900"/>
          </a:xfrm>
          <a:prstGeom prst="ellipse">
            <a:avLst/>
          </a:prstGeom>
          <a:noFill/>
          <a:ln cap="flat" cmpd="sng" w="9525">
            <a:solidFill>
              <a:srgbClr val="000000"/>
            </a:solidFill>
            <a:prstDash val="solid"/>
            <a:round/>
            <a:headEnd len="sm" w="sm" type="none"/>
            <a:tailEnd len="sm" w="sm" type="none"/>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3">
    <p:spTree>
      <p:nvGrpSpPr>
        <p:cNvPr id="93" name="Shape 93"/>
        <p:cNvGrpSpPr/>
        <p:nvPr/>
      </p:nvGrpSpPr>
      <p:grpSpPr>
        <a:xfrm>
          <a:off x="0" y="0"/>
          <a:ext cx="0" cy="0"/>
          <a:chOff x="0" y="0"/>
          <a:chExt cx="0" cy="0"/>
        </a:xfrm>
      </p:grpSpPr>
      <p:sp>
        <p:nvSpPr>
          <p:cNvPr id="94" name="Google Shape;94;p18"/>
          <p:cNvSpPr/>
          <p:nvPr/>
        </p:nvSpPr>
        <p:spPr>
          <a:xfrm>
            <a:off x="274950" y="284775"/>
            <a:ext cx="8598900" cy="854400"/>
          </a:xfrm>
          <a:prstGeom prst="roundRect">
            <a:avLst>
              <a:gd fmla="val 25275"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95" name="Google Shape;95;p18"/>
          <p:cNvSpPr/>
          <p:nvPr/>
        </p:nvSpPr>
        <p:spPr>
          <a:xfrm>
            <a:off x="1655875" y="1348125"/>
            <a:ext cx="7218000" cy="5433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200">
              <a:latin typeface="DM Sans Light"/>
              <a:ea typeface="DM Sans Light"/>
              <a:cs typeface="DM Sans Light"/>
              <a:sym typeface="DM Sans Light"/>
            </a:endParaRPr>
          </a:p>
        </p:txBody>
      </p:sp>
      <p:sp>
        <p:nvSpPr>
          <p:cNvPr id="96" name="Google Shape;96;p18"/>
          <p:cNvSpPr/>
          <p:nvPr/>
        </p:nvSpPr>
        <p:spPr>
          <a:xfrm>
            <a:off x="1655875" y="2100369"/>
            <a:ext cx="7218000" cy="5433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200">
              <a:latin typeface="DM Sans Light"/>
              <a:ea typeface="DM Sans Light"/>
              <a:cs typeface="DM Sans Light"/>
              <a:sym typeface="DM Sans Light"/>
            </a:endParaRPr>
          </a:p>
        </p:txBody>
      </p:sp>
      <p:sp>
        <p:nvSpPr>
          <p:cNvPr id="97" name="Google Shape;97;p18"/>
          <p:cNvSpPr/>
          <p:nvPr/>
        </p:nvSpPr>
        <p:spPr>
          <a:xfrm>
            <a:off x="1655875" y="2837025"/>
            <a:ext cx="7218000" cy="5433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2200">
              <a:solidFill>
                <a:schemeClr val="dk1"/>
              </a:solidFill>
              <a:latin typeface="DM Sans Light"/>
              <a:ea typeface="DM Sans Light"/>
              <a:cs typeface="DM Sans Light"/>
              <a:sym typeface="DM Sans Light"/>
            </a:endParaRPr>
          </a:p>
        </p:txBody>
      </p:sp>
      <p:sp>
        <p:nvSpPr>
          <p:cNvPr id="98" name="Google Shape;98;p18"/>
          <p:cNvSpPr/>
          <p:nvPr/>
        </p:nvSpPr>
        <p:spPr>
          <a:xfrm>
            <a:off x="1655875" y="3573669"/>
            <a:ext cx="7218000" cy="5433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2200">
              <a:solidFill>
                <a:schemeClr val="dk1"/>
              </a:solidFill>
              <a:latin typeface="DM Sans Light"/>
              <a:ea typeface="DM Sans Light"/>
              <a:cs typeface="DM Sans Light"/>
              <a:sym typeface="DM Sans Light"/>
            </a:endParaRPr>
          </a:p>
        </p:txBody>
      </p:sp>
      <p:sp>
        <p:nvSpPr>
          <p:cNvPr id="99" name="Google Shape;99;p18"/>
          <p:cNvSpPr/>
          <p:nvPr/>
        </p:nvSpPr>
        <p:spPr>
          <a:xfrm>
            <a:off x="1655875" y="4315525"/>
            <a:ext cx="7218000" cy="5433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200">
              <a:latin typeface="DM Sans Light"/>
              <a:ea typeface="DM Sans Light"/>
              <a:cs typeface="DM Sans Light"/>
              <a:sym typeface="DM Sans Light"/>
            </a:endParaRPr>
          </a:p>
        </p:txBody>
      </p:sp>
      <p:sp>
        <p:nvSpPr>
          <p:cNvPr id="100" name="Google Shape;100;p18"/>
          <p:cNvSpPr/>
          <p:nvPr/>
        </p:nvSpPr>
        <p:spPr>
          <a:xfrm>
            <a:off x="274950" y="1348075"/>
            <a:ext cx="1197900" cy="5433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37150">
            <a:noAutofit/>
          </a:bodyPr>
          <a:lstStyle/>
          <a:p>
            <a:pPr indent="0" lvl="0" marL="0" rtl="0" algn="ctr">
              <a:lnSpc>
                <a:spcPct val="90000"/>
              </a:lnSpc>
              <a:spcBef>
                <a:spcPts val="0"/>
              </a:spcBef>
              <a:spcAft>
                <a:spcPts val="0"/>
              </a:spcAft>
              <a:buClr>
                <a:schemeClr val="dk1"/>
              </a:buClr>
              <a:buSzPts val="1100"/>
              <a:buNone/>
            </a:pPr>
            <a:r>
              <a:t/>
            </a:r>
            <a:endParaRPr sz="100"/>
          </a:p>
        </p:txBody>
      </p:sp>
      <p:sp>
        <p:nvSpPr>
          <p:cNvPr id="101" name="Google Shape;101;p18"/>
          <p:cNvSpPr/>
          <p:nvPr/>
        </p:nvSpPr>
        <p:spPr>
          <a:xfrm>
            <a:off x="274950" y="2092550"/>
            <a:ext cx="1197900" cy="5433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37150">
            <a:noAutofit/>
          </a:bodyPr>
          <a:lstStyle/>
          <a:p>
            <a:pPr indent="0" lvl="0" marL="0" rtl="0" algn="l">
              <a:lnSpc>
                <a:spcPct val="90000"/>
              </a:lnSpc>
              <a:spcBef>
                <a:spcPts val="0"/>
              </a:spcBef>
              <a:spcAft>
                <a:spcPts val="0"/>
              </a:spcAft>
              <a:buNone/>
            </a:pPr>
            <a:r>
              <a:t/>
            </a:r>
            <a:endParaRPr sz="100"/>
          </a:p>
        </p:txBody>
      </p:sp>
      <p:sp>
        <p:nvSpPr>
          <p:cNvPr id="102" name="Google Shape;102;p18"/>
          <p:cNvSpPr/>
          <p:nvPr/>
        </p:nvSpPr>
        <p:spPr>
          <a:xfrm>
            <a:off x="274950" y="2837025"/>
            <a:ext cx="1197900" cy="5433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37150">
            <a:noAutofit/>
          </a:bodyPr>
          <a:lstStyle/>
          <a:p>
            <a:pPr indent="0" lvl="0" marL="0" rtl="0" algn="l">
              <a:lnSpc>
                <a:spcPct val="90000"/>
              </a:lnSpc>
              <a:spcBef>
                <a:spcPts val="0"/>
              </a:spcBef>
              <a:spcAft>
                <a:spcPts val="0"/>
              </a:spcAft>
              <a:buNone/>
            </a:pPr>
            <a:r>
              <a:t/>
            </a:r>
            <a:endParaRPr sz="100"/>
          </a:p>
        </p:txBody>
      </p:sp>
      <p:sp>
        <p:nvSpPr>
          <p:cNvPr id="103" name="Google Shape;103;p18"/>
          <p:cNvSpPr/>
          <p:nvPr/>
        </p:nvSpPr>
        <p:spPr>
          <a:xfrm>
            <a:off x="274950" y="3573675"/>
            <a:ext cx="1197900" cy="5433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37150">
            <a:noAutofit/>
          </a:bodyPr>
          <a:lstStyle/>
          <a:p>
            <a:pPr indent="0" lvl="0" marL="0" rtl="0" algn="ctr">
              <a:lnSpc>
                <a:spcPct val="90000"/>
              </a:lnSpc>
              <a:spcBef>
                <a:spcPts val="0"/>
              </a:spcBef>
              <a:spcAft>
                <a:spcPts val="0"/>
              </a:spcAft>
              <a:buNone/>
            </a:pPr>
            <a:r>
              <a:t/>
            </a:r>
            <a:endParaRPr sz="100"/>
          </a:p>
        </p:txBody>
      </p:sp>
      <p:sp>
        <p:nvSpPr>
          <p:cNvPr id="104" name="Google Shape;104;p18"/>
          <p:cNvSpPr/>
          <p:nvPr/>
        </p:nvSpPr>
        <p:spPr>
          <a:xfrm>
            <a:off x="274950" y="4310325"/>
            <a:ext cx="1197900" cy="5433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37150">
            <a:noAutofit/>
          </a:bodyPr>
          <a:lstStyle/>
          <a:p>
            <a:pPr indent="0" lvl="0" marL="0" rtl="0" algn="ctr">
              <a:lnSpc>
                <a:spcPct val="90000"/>
              </a:lnSpc>
              <a:spcBef>
                <a:spcPts val="0"/>
              </a:spcBef>
              <a:spcAft>
                <a:spcPts val="0"/>
              </a:spcAft>
              <a:buNone/>
            </a:pPr>
            <a:r>
              <a:t/>
            </a:r>
            <a:endParaRPr sz="100"/>
          </a:p>
        </p:txBody>
      </p:sp>
      <p:sp>
        <p:nvSpPr>
          <p:cNvPr id="105" name="Google Shape;105;p18"/>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106" name="Google Shape;106;p18"/>
          <p:cNvSpPr txBox="1"/>
          <p:nvPr>
            <p:ph idx="1" type="subTitle"/>
          </p:nvPr>
        </p:nvSpPr>
        <p:spPr>
          <a:xfrm>
            <a:off x="1655875" y="1348075"/>
            <a:ext cx="72180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200"/>
              <a:buNone/>
              <a:defRPr sz="2200"/>
            </a:lvl1pPr>
            <a:lvl2pPr lvl="1">
              <a:spcBef>
                <a:spcPts val="0"/>
              </a:spcBef>
              <a:spcAft>
                <a:spcPts val="0"/>
              </a:spcAft>
              <a:buSzPts val="2200"/>
              <a:buFont typeface="DM Sans Light"/>
              <a:buNone/>
              <a:defRPr sz="2200">
                <a:latin typeface="DM Sans Light"/>
                <a:ea typeface="DM Sans Light"/>
                <a:cs typeface="DM Sans Light"/>
                <a:sym typeface="DM Sans Light"/>
              </a:defRPr>
            </a:lvl2pPr>
            <a:lvl3pPr lvl="2">
              <a:spcBef>
                <a:spcPts val="0"/>
              </a:spcBef>
              <a:spcAft>
                <a:spcPts val="0"/>
              </a:spcAft>
              <a:buSzPts val="2200"/>
              <a:buFont typeface="DM Sans Light"/>
              <a:buNone/>
              <a:defRPr sz="2200">
                <a:latin typeface="DM Sans Light"/>
                <a:ea typeface="DM Sans Light"/>
                <a:cs typeface="DM Sans Light"/>
                <a:sym typeface="DM Sans Light"/>
              </a:defRPr>
            </a:lvl3pPr>
            <a:lvl4pPr lvl="3">
              <a:spcBef>
                <a:spcPts val="0"/>
              </a:spcBef>
              <a:spcAft>
                <a:spcPts val="0"/>
              </a:spcAft>
              <a:buSzPts val="2200"/>
              <a:buFont typeface="DM Sans Light"/>
              <a:buNone/>
              <a:defRPr sz="2200">
                <a:latin typeface="DM Sans Light"/>
                <a:ea typeface="DM Sans Light"/>
                <a:cs typeface="DM Sans Light"/>
                <a:sym typeface="DM Sans Light"/>
              </a:defRPr>
            </a:lvl4pPr>
            <a:lvl5pPr lvl="4">
              <a:spcBef>
                <a:spcPts val="0"/>
              </a:spcBef>
              <a:spcAft>
                <a:spcPts val="0"/>
              </a:spcAft>
              <a:buSzPts val="2200"/>
              <a:buFont typeface="DM Sans Light"/>
              <a:buNone/>
              <a:defRPr sz="2200">
                <a:latin typeface="DM Sans Light"/>
                <a:ea typeface="DM Sans Light"/>
                <a:cs typeface="DM Sans Light"/>
                <a:sym typeface="DM Sans Light"/>
              </a:defRPr>
            </a:lvl5pPr>
            <a:lvl6pPr lvl="5">
              <a:spcBef>
                <a:spcPts val="0"/>
              </a:spcBef>
              <a:spcAft>
                <a:spcPts val="0"/>
              </a:spcAft>
              <a:buSzPts val="2200"/>
              <a:buFont typeface="DM Sans Light"/>
              <a:buNone/>
              <a:defRPr sz="2200">
                <a:latin typeface="DM Sans Light"/>
                <a:ea typeface="DM Sans Light"/>
                <a:cs typeface="DM Sans Light"/>
                <a:sym typeface="DM Sans Light"/>
              </a:defRPr>
            </a:lvl6pPr>
            <a:lvl7pPr lvl="6">
              <a:spcBef>
                <a:spcPts val="0"/>
              </a:spcBef>
              <a:spcAft>
                <a:spcPts val="0"/>
              </a:spcAft>
              <a:buSzPts val="2200"/>
              <a:buFont typeface="DM Sans Light"/>
              <a:buNone/>
              <a:defRPr sz="2200">
                <a:latin typeface="DM Sans Light"/>
                <a:ea typeface="DM Sans Light"/>
                <a:cs typeface="DM Sans Light"/>
                <a:sym typeface="DM Sans Light"/>
              </a:defRPr>
            </a:lvl7pPr>
            <a:lvl8pPr lvl="7">
              <a:spcBef>
                <a:spcPts val="0"/>
              </a:spcBef>
              <a:spcAft>
                <a:spcPts val="0"/>
              </a:spcAft>
              <a:buSzPts val="2200"/>
              <a:buFont typeface="DM Sans Light"/>
              <a:buNone/>
              <a:defRPr sz="2200">
                <a:latin typeface="DM Sans Light"/>
                <a:ea typeface="DM Sans Light"/>
                <a:cs typeface="DM Sans Light"/>
                <a:sym typeface="DM Sans Light"/>
              </a:defRPr>
            </a:lvl8pPr>
            <a:lvl9pPr lvl="8">
              <a:spcBef>
                <a:spcPts val="0"/>
              </a:spcBef>
              <a:spcAft>
                <a:spcPts val="0"/>
              </a:spcAft>
              <a:buSzPts val="2200"/>
              <a:buFont typeface="DM Sans Light"/>
              <a:buNone/>
              <a:defRPr sz="2200">
                <a:latin typeface="DM Sans Light"/>
                <a:ea typeface="DM Sans Light"/>
                <a:cs typeface="DM Sans Light"/>
                <a:sym typeface="DM Sans Light"/>
              </a:defRPr>
            </a:lvl9pPr>
          </a:lstStyle>
          <a:p/>
        </p:txBody>
      </p:sp>
      <p:sp>
        <p:nvSpPr>
          <p:cNvPr id="107" name="Google Shape;107;p18"/>
          <p:cNvSpPr txBox="1"/>
          <p:nvPr>
            <p:ph idx="2" type="subTitle"/>
          </p:nvPr>
        </p:nvSpPr>
        <p:spPr>
          <a:xfrm>
            <a:off x="1655875" y="2092550"/>
            <a:ext cx="72180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200"/>
              <a:buNone/>
              <a:defRPr sz="2200"/>
            </a:lvl1pPr>
            <a:lvl2pPr lvl="1">
              <a:spcBef>
                <a:spcPts val="0"/>
              </a:spcBef>
              <a:spcAft>
                <a:spcPts val="0"/>
              </a:spcAft>
              <a:buSzPts val="2200"/>
              <a:buFont typeface="DM Sans Light"/>
              <a:buNone/>
              <a:defRPr sz="2200">
                <a:latin typeface="DM Sans Light"/>
                <a:ea typeface="DM Sans Light"/>
                <a:cs typeface="DM Sans Light"/>
                <a:sym typeface="DM Sans Light"/>
              </a:defRPr>
            </a:lvl2pPr>
            <a:lvl3pPr lvl="2">
              <a:spcBef>
                <a:spcPts val="0"/>
              </a:spcBef>
              <a:spcAft>
                <a:spcPts val="0"/>
              </a:spcAft>
              <a:buSzPts val="2200"/>
              <a:buFont typeface="DM Sans Light"/>
              <a:buNone/>
              <a:defRPr sz="2200">
                <a:latin typeface="DM Sans Light"/>
                <a:ea typeface="DM Sans Light"/>
                <a:cs typeface="DM Sans Light"/>
                <a:sym typeface="DM Sans Light"/>
              </a:defRPr>
            </a:lvl3pPr>
            <a:lvl4pPr lvl="3">
              <a:spcBef>
                <a:spcPts val="0"/>
              </a:spcBef>
              <a:spcAft>
                <a:spcPts val="0"/>
              </a:spcAft>
              <a:buSzPts val="2200"/>
              <a:buFont typeface="DM Sans Light"/>
              <a:buNone/>
              <a:defRPr sz="2200">
                <a:latin typeface="DM Sans Light"/>
                <a:ea typeface="DM Sans Light"/>
                <a:cs typeface="DM Sans Light"/>
                <a:sym typeface="DM Sans Light"/>
              </a:defRPr>
            </a:lvl4pPr>
            <a:lvl5pPr lvl="4">
              <a:spcBef>
                <a:spcPts val="0"/>
              </a:spcBef>
              <a:spcAft>
                <a:spcPts val="0"/>
              </a:spcAft>
              <a:buSzPts val="2200"/>
              <a:buFont typeface="DM Sans Light"/>
              <a:buNone/>
              <a:defRPr sz="2200">
                <a:latin typeface="DM Sans Light"/>
                <a:ea typeface="DM Sans Light"/>
                <a:cs typeface="DM Sans Light"/>
                <a:sym typeface="DM Sans Light"/>
              </a:defRPr>
            </a:lvl5pPr>
            <a:lvl6pPr lvl="5">
              <a:spcBef>
                <a:spcPts val="0"/>
              </a:spcBef>
              <a:spcAft>
                <a:spcPts val="0"/>
              </a:spcAft>
              <a:buSzPts val="2200"/>
              <a:buFont typeface="DM Sans Light"/>
              <a:buNone/>
              <a:defRPr sz="2200">
                <a:latin typeface="DM Sans Light"/>
                <a:ea typeface="DM Sans Light"/>
                <a:cs typeface="DM Sans Light"/>
                <a:sym typeface="DM Sans Light"/>
              </a:defRPr>
            </a:lvl6pPr>
            <a:lvl7pPr lvl="6">
              <a:spcBef>
                <a:spcPts val="0"/>
              </a:spcBef>
              <a:spcAft>
                <a:spcPts val="0"/>
              </a:spcAft>
              <a:buSzPts val="2200"/>
              <a:buFont typeface="DM Sans Light"/>
              <a:buNone/>
              <a:defRPr sz="2200">
                <a:latin typeface="DM Sans Light"/>
                <a:ea typeface="DM Sans Light"/>
                <a:cs typeface="DM Sans Light"/>
                <a:sym typeface="DM Sans Light"/>
              </a:defRPr>
            </a:lvl7pPr>
            <a:lvl8pPr lvl="7">
              <a:spcBef>
                <a:spcPts val="0"/>
              </a:spcBef>
              <a:spcAft>
                <a:spcPts val="0"/>
              </a:spcAft>
              <a:buSzPts val="2200"/>
              <a:buFont typeface="DM Sans Light"/>
              <a:buNone/>
              <a:defRPr sz="2200">
                <a:latin typeface="DM Sans Light"/>
                <a:ea typeface="DM Sans Light"/>
                <a:cs typeface="DM Sans Light"/>
                <a:sym typeface="DM Sans Light"/>
              </a:defRPr>
            </a:lvl8pPr>
            <a:lvl9pPr lvl="8">
              <a:spcBef>
                <a:spcPts val="0"/>
              </a:spcBef>
              <a:spcAft>
                <a:spcPts val="0"/>
              </a:spcAft>
              <a:buSzPts val="2200"/>
              <a:buFont typeface="DM Sans Light"/>
              <a:buNone/>
              <a:defRPr sz="2200">
                <a:latin typeface="DM Sans Light"/>
                <a:ea typeface="DM Sans Light"/>
                <a:cs typeface="DM Sans Light"/>
                <a:sym typeface="DM Sans Light"/>
              </a:defRPr>
            </a:lvl9pPr>
          </a:lstStyle>
          <a:p/>
        </p:txBody>
      </p:sp>
      <p:sp>
        <p:nvSpPr>
          <p:cNvPr id="108" name="Google Shape;108;p18"/>
          <p:cNvSpPr txBox="1"/>
          <p:nvPr>
            <p:ph idx="3" type="subTitle"/>
          </p:nvPr>
        </p:nvSpPr>
        <p:spPr>
          <a:xfrm>
            <a:off x="1655875" y="2837025"/>
            <a:ext cx="72180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200"/>
              <a:buNone/>
              <a:defRPr sz="2200"/>
            </a:lvl1pPr>
            <a:lvl2pPr lvl="1">
              <a:spcBef>
                <a:spcPts val="0"/>
              </a:spcBef>
              <a:spcAft>
                <a:spcPts val="0"/>
              </a:spcAft>
              <a:buSzPts val="2200"/>
              <a:buFont typeface="DM Sans Light"/>
              <a:buNone/>
              <a:defRPr sz="2200">
                <a:latin typeface="DM Sans Light"/>
                <a:ea typeface="DM Sans Light"/>
                <a:cs typeface="DM Sans Light"/>
                <a:sym typeface="DM Sans Light"/>
              </a:defRPr>
            </a:lvl2pPr>
            <a:lvl3pPr lvl="2">
              <a:spcBef>
                <a:spcPts val="0"/>
              </a:spcBef>
              <a:spcAft>
                <a:spcPts val="0"/>
              </a:spcAft>
              <a:buSzPts val="2200"/>
              <a:buFont typeface="DM Sans Light"/>
              <a:buNone/>
              <a:defRPr sz="2200">
                <a:latin typeface="DM Sans Light"/>
                <a:ea typeface="DM Sans Light"/>
                <a:cs typeface="DM Sans Light"/>
                <a:sym typeface="DM Sans Light"/>
              </a:defRPr>
            </a:lvl3pPr>
            <a:lvl4pPr lvl="3">
              <a:spcBef>
                <a:spcPts val="0"/>
              </a:spcBef>
              <a:spcAft>
                <a:spcPts val="0"/>
              </a:spcAft>
              <a:buSzPts val="2200"/>
              <a:buFont typeface="DM Sans Light"/>
              <a:buNone/>
              <a:defRPr sz="2200">
                <a:latin typeface="DM Sans Light"/>
                <a:ea typeface="DM Sans Light"/>
                <a:cs typeface="DM Sans Light"/>
                <a:sym typeface="DM Sans Light"/>
              </a:defRPr>
            </a:lvl4pPr>
            <a:lvl5pPr lvl="4">
              <a:spcBef>
                <a:spcPts val="0"/>
              </a:spcBef>
              <a:spcAft>
                <a:spcPts val="0"/>
              </a:spcAft>
              <a:buSzPts val="2200"/>
              <a:buFont typeface="DM Sans Light"/>
              <a:buNone/>
              <a:defRPr sz="2200">
                <a:latin typeface="DM Sans Light"/>
                <a:ea typeface="DM Sans Light"/>
                <a:cs typeface="DM Sans Light"/>
                <a:sym typeface="DM Sans Light"/>
              </a:defRPr>
            </a:lvl5pPr>
            <a:lvl6pPr lvl="5">
              <a:spcBef>
                <a:spcPts val="0"/>
              </a:spcBef>
              <a:spcAft>
                <a:spcPts val="0"/>
              </a:spcAft>
              <a:buSzPts val="2200"/>
              <a:buFont typeface="DM Sans Light"/>
              <a:buNone/>
              <a:defRPr sz="2200">
                <a:latin typeface="DM Sans Light"/>
                <a:ea typeface="DM Sans Light"/>
                <a:cs typeface="DM Sans Light"/>
                <a:sym typeface="DM Sans Light"/>
              </a:defRPr>
            </a:lvl6pPr>
            <a:lvl7pPr lvl="6">
              <a:spcBef>
                <a:spcPts val="0"/>
              </a:spcBef>
              <a:spcAft>
                <a:spcPts val="0"/>
              </a:spcAft>
              <a:buSzPts val="2200"/>
              <a:buFont typeface="DM Sans Light"/>
              <a:buNone/>
              <a:defRPr sz="2200">
                <a:latin typeface="DM Sans Light"/>
                <a:ea typeface="DM Sans Light"/>
                <a:cs typeface="DM Sans Light"/>
                <a:sym typeface="DM Sans Light"/>
              </a:defRPr>
            </a:lvl7pPr>
            <a:lvl8pPr lvl="7">
              <a:spcBef>
                <a:spcPts val="0"/>
              </a:spcBef>
              <a:spcAft>
                <a:spcPts val="0"/>
              </a:spcAft>
              <a:buSzPts val="2200"/>
              <a:buFont typeface="DM Sans Light"/>
              <a:buNone/>
              <a:defRPr sz="2200">
                <a:latin typeface="DM Sans Light"/>
                <a:ea typeface="DM Sans Light"/>
                <a:cs typeface="DM Sans Light"/>
                <a:sym typeface="DM Sans Light"/>
              </a:defRPr>
            </a:lvl8pPr>
            <a:lvl9pPr lvl="8">
              <a:spcBef>
                <a:spcPts val="0"/>
              </a:spcBef>
              <a:spcAft>
                <a:spcPts val="0"/>
              </a:spcAft>
              <a:buSzPts val="2200"/>
              <a:buFont typeface="DM Sans Light"/>
              <a:buNone/>
              <a:defRPr sz="2200">
                <a:latin typeface="DM Sans Light"/>
                <a:ea typeface="DM Sans Light"/>
                <a:cs typeface="DM Sans Light"/>
                <a:sym typeface="DM Sans Light"/>
              </a:defRPr>
            </a:lvl9pPr>
          </a:lstStyle>
          <a:p/>
        </p:txBody>
      </p:sp>
      <p:sp>
        <p:nvSpPr>
          <p:cNvPr id="109" name="Google Shape;109;p18"/>
          <p:cNvSpPr txBox="1"/>
          <p:nvPr>
            <p:ph idx="4" type="subTitle"/>
          </p:nvPr>
        </p:nvSpPr>
        <p:spPr>
          <a:xfrm>
            <a:off x="1655875" y="3576275"/>
            <a:ext cx="72180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200"/>
              <a:buNone/>
              <a:defRPr sz="2200"/>
            </a:lvl1pPr>
            <a:lvl2pPr lvl="1">
              <a:spcBef>
                <a:spcPts val="0"/>
              </a:spcBef>
              <a:spcAft>
                <a:spcPts val="0"/>
              </a:spcAft>
              <a:buSzPts val="2200"/>
              <a:buFont typeface="DM Sans Light"/>
              <a:buNone/>
              <a:defRPr sz="2200">
                <a:latin typeface="DM Sans Light"/>
                <a:ea typeface="DM Sans Light"/>
                <a:cs typeface="DM Sans Light"/>
                <a:sym typeface="DM Sans Light"/>
              </a:defRPr>
            </a:lvl2pPr>
            <a:lvl3pPr lvl="2">
              <a:spcBef>
                <a:spcPts val="0"/>
              </a:spcBef>
              <a:spcAft>
                <a:spcPts val="0"/>
              </a:spcAft>
              <a:buSzPts val="2200"/>
              <a:buFont typeface="DM Sans Light"/>
              <a:buNone/>
              <a:defRPr sz="2200">
                <a:latin typeface="DM Sans Light"/>
                <a:ea typeface="DM Sans Light"/>
                <a:cs typeface="DM Sans Light"/>
                <a:sym typeface="DM Sans Light"/>
              </a:defRPr>
            </a:lvl3pPr>
            <a:lvl4pPr lvl="3">
              <a:spcBef>
                <a:spcPts val="0"/>
              </a:spcBef>
              <a:spcAft>
                <a:spcPts val="0"/>
              </a:spcAft>
              <a:buSzPts val="2200"/>
              <a:buFont typeface="DM Sans Light"/>
              <a:buNone/>
              <a:defRPr sz="2200">
                <a:latin typeface="DM Sans Light"/>
                <a:ea typeface="DM Sans Light"/>
                <a:cs typeface="DM Sans Light"/>
                <a:sym typeface="DM Sans Light"/>
              </a:defRPr>
            </a:lvl4pPr>
            <a:lvl5pPr lvl="4">
              <a:spcBef>
                <a:spcPts val="0"/>
              </a:spcBef>
              <a:spcAft>
                <a:spcPts val="0"/>
              </a:spcAft>
              <a:buSzPts val="2200"/>
              <a:buFont typeface="DM Sans Light"/>
              <a:buNone/>
              <a:defRPr sz="2200">
                <a:latin typeface="DM Sans Light"/>
                <a:ea typeface="DM Sans Light"/>
                <a:cs typeface="DM Sans Light"/>
                <a:sym typeface="DM Sans Light"/>
              </a:defRPr>
            </a:lvl5pPr>
            <a:lvl6pPr lvl="5">
              <a:spcBef>
                <a:spcPts val="0"/>
              </a:spcBef>
              <a:spcAft>
                <a:spcPts val="0"/>
              </a:spcAft>
              <a:buSzPts val="2200"/>
              <a:buFont typeface="DM Sans Light"/>
              <a:buNone/>
              <a:defRPr sz="2200">
                <a:latin typeface="DM Sans Light"/>
                <a:ea typeface="DM Sans Light"/>
                <a:cs typeface="DM Sans Light"/>
                <a:sym typeface="DM Sans Light"/>
              </a:defRPr>
            </a:lvl6pPr>
            <a:lvl7pPr lvl="6">
              <a:spcBef>
                <a:spcPts val="0"/>
              </a:spcBef>
              <a:spcAft>
                <a:spcPts val="0"/>
              </a:spcAft>
              <a:buSzPts val="2200"/>
              <a:buFont typeface="DM Sans Light"/>
              <a:buNone/>
              <a:defRPr sz="2200">
                <a:latin typeface="DM Sans Light"/>
                <a:ea typeface="DM Sans Light"/>
                <a:cs typeface="DM Sans Light"/>
                <a:sym typeface="DM Sans Light"/>
              </a:defRPr>
            </a:lvl7pPr>
            <a:lvl8pPr lvl="7">
              <a:spcBef>
                <a:spcPts val="0"/>
              </a:spcBef>
              <a:spcAft>
                <a:spcPts val="0"/>
              </a:spcAft>
              <a:buSzPts val="2200"/>
              <a:buFont typeface="DM Sans Light"/>
              <a:buNone/>
              <a:defRPr sz="2200">
                <a:latin typeface="DM Sans Light"/>
                <a:ea typeface="DM Sans Light"/>
                <a:cs typeface="DM Sans Light"/>
                <a:sym typeface="DM Sans Light"/>
              </a:defRPr>
            </a:lvl8pPr>
            <a:lvl9pPr lvl="8">
              <a:spcBef>
                <a:spcPts val="0"/>
              </a:spcBef>
              <a:spcAft>
                <a:spcPts val="0"/>
              </a:spcAft>
              <a:buSzPts val="2200"/>
              <a:buFont typeface="DM Sans Light"/>
              <a:buNone/>
              <a:defRPr sz="2200">
                <a:latin typeface="DM Sans Light"/>
                <a:ea typeface="DM Sans Light"/>
                <a:cs typeface="DM Sans Light"/>
                <a:sym typeface="DM Sans Light"/>
              </a:defRPr>
            </a:lvl9pPr>
          </a:lstStyle>
          <a:p/>
        </p:txBody>
      </p:sp>
      <p:sp>
        <p:nvSpPr>
          <p:cNvPr id="110" name="Google Shape;110;p18"/>
          <p:cNvSpPr txBox="1"/>
          <p:nvPr>
            <p:ph idx="5" type="subTitle"/>
          </p:nvPr>
        </p:nvSpPr>
        <p:spPr>
          <a:xfrm>
            <a:off x="1655875" y="4315525"/>
            <a:ext cx="72180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200"/>
              <a:buNone/>
              <a:defRPr sz="2200"/>
            </a:lvl1pPr>
            <a:lvl2pPr lvl="1">
              <a:spcBef>
                <a:spcPts val="0"/>
              </a:spcBef>
              <a:spcAft>
                <a:spcPts val="0"/>
              </a:spcAft>
              <a:buSzPts val="2200"/>
              <a:buFont typeface="DM Sans Light"/>
              <a:buNone/>
              <a:defRPr sz="2200">
                <a:latin typeface="DM Sans Light"/>
                <a:ea typeface="DM Sans Light"/>
                <a:cs typeface="DM Sans Light"/>
                <a:sym typeface="DM Sans Light"/>
              </a:defRPr>
            </a:lvl2pPr>
            <a:lvl3pPr lvl="2">
              <a:spcBef>
                <a:spcPts val="0"/>
              </a:spcBef>
              <a:spcAft>
                <a:spcPts val="0"/>
              </a:spcAft>
              <a:buSzPts val="2200"/>
              <a:buFont typeface="DM Sans Light"/>
              <a:buNone/>
              <a:defRPr sz="2200">
                <a:latin typeface="DM Sans Light"/>
                <a:ea typeface="DM Sans Light"/>
                <a:cs typeface="DM Sans Light"/>
                <a:sym typeface="DM Sans Light"/>
              </a:defRPr>
            </a:lvl3pPr>
            <a:lvl4pPr lvl="3">
              <a:spcBef>
                <a:spcPts val="0"/>
              </a:spcBef>
              <a:spcAft>
                <a:spcPts val="0"/>
              </a:spcAft>
              <a:buSzPts val="2200"/>
              <a:buFont typeface="DM Sans Light"/>
              <a:buNone/>
              <a:defRPr sz="2200">
                <a:latin typeface="DM Sans Light"/>
                <a:ea typeface="DM Sans Light"/>
                <a:cs typeface="DM Sans Light"/>
                <a:sym typeface="DM Sans Light"/>
              </a:defRPr>
            </a:lvl4pPr>
            <a:lvl5pPr lvl="4">
              <a:spcBef>
                <a:spcPts val="0"/>
              </a:spcBef>
              <a:spcAft>
                <a:spcPts val="0"/>
              </a:spcAft>
              <a:buSzPts val="2200"/>
              <a:buFont typeface="DM Sans Light"/>
              <a:buNone/>
              <a:defRPr sz="2200">
                <a:latin typeface="DM Sans Light"/>
                <a:ea typeface="DM Sans Light"/>
                <a:cs typeface="DM Sans Light"/>
                <a:sym typeface="DM Sans Light"/>
              </a:defRPr>
            </a:lvl5pPr>
            <a:lvl6pPr lvl="5">
              <a:spcBef>
                <a:spcPts val="0"/>
              </a:spcBef>
              <a:spcAft>
                <a:spcPts val="0"/>
              </a:spcAft>
              <a:buSzPts val="2200"/>
              <a:buFont typeface="DM Sans Light"/>
              <a:buNone/>
              <a:defRPr sz="2200">
                <a:latin typeface="DM Sans Light"/>
                <a:ea typeface="DM Sans Light"/>
                <a:cs typeface="DM Sans Light"/>
                <a:sym typeface="DM Sans Light"/>
              </a:defRPr>
            </a:lvl6pPr>
            <a:lvl7pPr lvl="6">
              <a:spcBef>
                <a:spcPts val="0"/>
              </a:spcBef>
              <a:spcAft>
                <a:spcPts val="0"/>
              </a:spcAft>
              <a:buSzPts val="2200"/>
              <a:buFont typeface="DM Sans Light"/>
              <a:buNone/>
              <a:defRPr sz="2200">
                <a:latin typeface="DM Sans Light"/>
                <a:ea typeface="DM Sans Light"/>
                <a:cs typeface="DM Sans Light"/>
                <a:sym typeface="DM Sans Light"/>
              </a:defRPr>
            </a:lvl7pPr>
            <a:lvl8pPr lvl="7">
              <a:spcBef>
                <a:spcPts val="0"/>
              </a:spcBef>
              <a:spcAft>
                <a:spcPts val="0"/>
              </a:spcAft>
              <a:buSzPts val="2200"/>
              <a:buFont typeface="DM Sans Light"/>
              <a:buNone/>
              <a:defRPr sz="2200">
                <a:latin typeface="DM Sans Light"/>
                <a:ea typeface="DM Sans Light"/>
                <a:cs typeface="DM Sans Light"/>
                <a:sym typeface="DM Sans Light"/>
              </a:defRPr>
            </a:lvl8pPr>
            <a:lvl9pPr lvl="8">
              <a:spcBef>
                <a:spcPts val="0"/>
              </a:spcBef>
              <a:spcAft>
                <a:spcPts val="0"/>
              </a:spcAft>
              <a:buSzPts val="2200"/>
              <a:buFont typeface="DM Sans Light"/>
              <a:buNone/>
              <a:defRPr sz="2200">
                <a:latin typeface="DM Sans Light"/>
                <a:ea typeface="DM Sans Light"/>
                <a:cs typeface="DM Sans Light"/>
                <a:sym typeface="DM Sans Light"/>
              </a:defRPr>
            </a:lvl9pPr>
          </a:lstStyle>
          <a:p/>
        </p:txBody>
      </p:sp>
      <p:sp>
        <p:nvSpPr>
          <p:cNvPr id="111" name="Google Shape;111;p18"/>
          <p:cNvSpPr txBox="1"/>
          <p:nvPr>
            <p:ph idx="6" type="subTitle"/>
          </p:nvPr>
        </p:nvSpPr>
        <p:spPr>
          <a:xfrm flipH="1">
            <a:off x="91975" y="1369047"/>
            <a:ext cx="15639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Font typeface="Della Respira"/>
              <a:buNone/>
              <a:defRPr b="1" sz="2800">
                <a:latin typeface="Della Respira"/>
                <a:ea typeface="Della Respira"/>
                <a:cs typeface="Della Respira"/>
                <a:sym typeface="Della Respira"/>
              </a:defRPr>
            </a:lvl1pPr>
            <a:lvl2pPr lvl="1">
              <a:spcBef>
                <a:spcPts val="0"/>
              </a:spcBef>
              <a:spcAft>
                <a:spcPts val="0"/>
              </a:spcAft>
              <a:buSzPts val="2800"/>
              <a:buFont typeface="Della Respira"/>
              <a:buNone/>
              <a:defRPr b="1" sz="2800">
                <a:latin typeface="Della Respira"/>
                <a:ea typeface="Della Respira"/>
                <a:cs typeface="Della Respira"/>
                <a:sym typeface="Della Respira"/>
              </a:defRPr>
            </a:lvl2pPr>
            <a:lvl3pPr lvl="2">
              <a:spcBef>
                <a:spcPts val="0"/>
              </a:spcBef>
              <a:spcAft>
                <a:spcPts val="0"/>
              </a:spcAft>
              <a:buSzPts val="2800"/>
              <a:buFont typeface="Della Respira"/>
              <a:buNone/>
              <a:defRPr b="1" sz="2800">
                <a:latin typeface="Della Respira"/>
                <a:ea typeface="Della Respira"/>
                <a:cs typeface="Della Respira"/>
                <a:sym typeface="Della Respira"/>
              </a:defRPr>
            </a:lvl3pPr>
            <a:lvl4pPr lvl="3">
              <a:spcBef>
                <a:spcPts val="0"/>
              </a:spcBef>
              <a:spcAft>
                <a:spcPts val="0"/>
              </a:spcAft>
              <a:buSzPts val="2800"/>
              <a:buFont typeface="Della Respira"/>
              <a:buNone/>
              <a:defRPr b="1" sz="2800">
                <a:latin typeface="Della Respira"/>
                <a:ea typeface="Della Respira"/>
                <a:cs typeface="Della Respira"/>
                <a:sym typeface="Della Respira"/>
              </a:defRPr>
            </a:lvl4pPr>
            <a:lvl5pPr lvl="4">
              <a:spcBef>
                <a:spcPts val="0"/>
              </a:spcBef>
              <a:spcAft>
                <a:spcPts val="0"/>
              </a:spcAft>
              <a:buSzPts val="2800"/>
              <a:buFont typeface="Della Respira"/>
              <a:buNone/>
              <a:defRPr b="1" sz="2800">
                <a:latin typeface="Della Respira"/>
                <a:ea typeface="Della Respira"/>
                <a:cs typeface="Della Respira"/>
                <a:sym typeface="Della Respira"/>
              </a:defRPr>
            </a:lvl5pPr>
            <a:lvl6pPr lvl="5">
              <a:spcBef>
                <a:spcPts val="0"/>
              </a:spcBef>
              <a:spcAft>
                <a:spcPts val="0"/>
              </a:spcAft>
              <a:buSzPts val="2800"/>
              <a:buFont typeface="Della Respira"/>
              <a:buNone/>
              <a:defRPr b="1" sz="2800">
                <a:latin typeface="Della Respira"/>
                <a:ea typeface="Della Respira"/>
                <a:cs typeface="Della Respira"/>
                <a:sym typeface="Della Respira"/>
              </a:defRPr>
            </a:lvl6pPr>
            <a:lvl7pPr lvl="6">
              <a:spcBef>
                <a:spcPts val="0"/>
              </a:spcBef>
              <a:spcAft>
                <a:spcPts val="0"/>
              </a:spcAft>
              <a:buSzPts val="2800"/>
              <a:buFont typeface="Della Respira"/>
              <a:buNone/>
              <a:defRPr b="1" sz="2800">
                <a:latin typeface="Della Respira"/>
                <a:ea typeface="Della Respira"/>
                <a:cs typeface="Della Respira"/>
                <a:sym typeface="Della Respira"/>
              </a:defRPr>
            </a:lvl7pPr>
            <a:lvl8pPr lvl="7">
              <a:spcBef>
                <a:spcPts val="0"/>
              </a:spcBef>
              <a:spcAft>
                <a:spcPts val="0"/>
              </a:spcAft>
              <a:buSzPts val="2800"/>
              <a:buFont typeface="Della Respira"/>
              <a:buNone/>
              <a:defRPr b="1" sz="2800">
                <a:latin typeface="Della Respira"/>
                <a:ea typeface="Della Respira"/>
                <a:cs typeface="Della Respira"/>
                <a:sym typeface="Della Respira"/>
              </a:defRPr>
            </a:lvl8pPr>
            <a:lvl9pPr lvl="8">
              <a:spcBef>
                <a:spcPts val="0"/>
              </a:spcBef>
              <a:spcAft>
                <a:spcPts val="0"/>
              </a:spcAft>
              <a:buSzPts val="2800"/>
              <a:buFont typeface="Della Respira"/>
              <a:buNone/>
              <a:defRPr b="1" sz="2800">
                <a:latin typeface="Della Respira"/>
                <a:ea typeface="Della Respira"/>
                <a:cs typeface="Della Respira"/>
                <a:sym typeface="Della Respira"/>
              </a:defRPr>
            </a:lvl9pPr>
          </a:lstStyle>
          <a:p/>
        </p:txBody>
      </p:sp>
      <p:sp>
        <p:nvSpPr>
          <p:cNvPr id="112" name="Google Shape;112;p18"/>
          <p:cNvSpPr txBox="1"/>
          <p:nvPr>
            <p:ph idx="7" type="subTitle"/>
          </p:nvPr>
        </p:nvSpPr>
        <p:spPr>
          <a:xfrm flipH="1">
            <a:off x="91975" y="2113547"/>
            <a:ext cx="15639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Font typeface="Della Respira"/>
              <a:buNone/>
              <a:defRPr b="1" sz="2800">
                <a:latin typeface="Della Respira"/>
                <a:ea typeface="Della Respira"/>
                <a:cs typeface="Della Respira"/>
                <a:sym typeface="Della Respira"/>
              </a:defRPr>
            </a:lvl1pPr>
            <a:lvl2pPr lvl="1">
              <a:spcBef>
                <a:spcPts val="0"/>
              </a:spcBef>
              <a:spcAft>
                <a:spcPts val="0"/>
              </a:spcAft>
              <a:buSzPts val="2800"/>
              <a:buFont typeface="Della Respira"/>
              <a:buNone/>
              <a:defRPr b="1" sz="2800">
                <a:latin typeface="Della Respira"/>
                <a:ea typeface="Della Respira"/>
                <a:cs typeface="Della Respira"/>
                <a:sym typeface="Della Respira"/>
              </a:defRPr>
            </a:lvl2pPr>
            <a:lvl3pPr lvl="2">
              <a:spcBef>
                <a:spcPts val="0"/>
              </a:spcBef>
              <a:spcAft>
                <a:spcPts val="0"/>
              </a:spcAft>
              <a:buSzPts val="2800"/>
              <a:buFont typeface="Della Respira"/>
              <a:buNone/>
              <a:defRPr b="1" sz="2800">
                <a:latin typeface="Della Respira"/>
                <a:ea typeface="Della Respira"/>
                <a:cs typeface="Della Respira"/>
                <a:sym typeface="Della Respira"/>
              </a:defRPr>
            </a:lvl3pPr>
            <a:lvl4pPr lvl="3">
              <a:spcBef>
                <a:spcPts val="0"/>
              </a:spcBef>
              <a:spcAft>
                <a:spcPts val="0"/>
              </a:spcAft>
              <a:buSzPts val="2800"/>
              <a:buFont typeface="Della Respira"/>
              <a:buNone/>
              <a:defRPr b="1" sz="2800">
                <a:latin typeface="Della Respira"/>
                <a:ea typeface="Della Respira"/>
                <a:cs typeface="Della Respira"/>
                <a:sym typeface="Della Respira"/>
              </a:defRPr>
            </a:lvl4pPr>
            <a:lvl5pPr lvl="4">
              <a:spcBef>
                <a:spcPts val="0"/>
              </a:spcBef>
              <a:spcAft>
                <a:spcPts val="0"/>
              </a:spcAft>
              <a:buSzPts val="2800"/>
              <a:buFont typeface="Della Respira"/>
              <a:buNone/>
              <a:defRPr b="1" sz="2800">
                <a:latin typeface="Della Respira"/>
                <a:ea typeface="Della Respira"/>
                <a:cs typeface="Della Respira"/>
                <a:sym typeface="Della Respira"/>
              </a:defRPr>
            </a:lvl5pPr>
            <a:lvl6pPr lvl="5">
              <a:spcBef>
                <a:spcPts val="0"/>
              </a:spcBef>
              <a:spcAft>
                <a:spcPts val="0"/>
              </a:spcAft>
              <a:buSzPts val="2800"/>
              <a:buFont typeface="Della Respira"/>
              <a:buNone/>
              <a:defRPr b="1" sz="2800">
                <a:latin typeface="Della Respira"/>
                <a:ea typeface="Della Respira"/>
                <a:cs typeface="Della Respira"/>
                <a:sym typeface="Della Respira"/>
              </a:defRPr>
            </a:lvl6pPr>
            <a:lvl7pPr lvl="6">
              <a:spcBef>
                <a:spcPts val="0"/>
              </a:spcBef>
              <a:spcAft>
                <a:spcPts val="0"/>
              </a:spcAft>
              <a:buSzPts val="2800"/>
              <a:buFont typeface="Della Respira"/>
              <a:buNone/>
              <a:defRPr b="1" sz="2800">
                <a:latin typeface="Della Respira"/>
                <a:ea typeface="Della Respira"/>
                <a:cs typeface="Della Respira"/>
                <a:sym typeface="Della Respira"/>
              </a:defRPr>
            </a:lvl7pPr>
            <a:lvl8pPr lvl="7">
              <a:spcBef>
                <a:spcPts val="0"/>
              </a:spcBef>
              <a:spcAft>
                <a:spcPts val="0"/>
              </a:spcAft>
              <a:buSzPts val="2800"/>
              <a:buFont typeface="Della Respira"/>
              <a:buNone/>
              <a:defRPr b="1" sz="2800">
                <a:latin typeface="Della Respira"/>
                <a:ea typeface="Della Respira"/>
                <a:cs typeface="Della Respira"/>
                <a:sym typeface="Della Respira"/>
              </a:defRPr>
            </a:lvl8pPr>
            <a:lvl9pPr lvl="8">
              <a:spcBef>
                <a:spcPts val="0"/>
              </a:spcBef>
              <a:spcAft>
                <a:spcPts val="0"/>
              </a:spcAft>
              <a:buSzPts val="2800"/>
              <a:buFont typeface="Della Respira"/>
              <a:buNone/>
              <a:defRPr b="1" sz="2800">
                <a:latin typeface="Della Respira"/>
                <a:ea typeface="Della Respira"/>
                <a:cs typeface="Della Respira"/>
                <a:sym typeface="Della Respira"/>
              </a:defRPr>
            </a:lvl9pPr>
          </a:lstStyle>
          <a:p/>
        </p:txBody>
      </p:sp>
      <p:sp>
        <p:nvSpPr>
          <p:cNvPr id="113" name="Google Shape;113;p18"/>
          <p:cNvSpPr txBox="1"/>
          <p:nvPr>
            <p:ph idx="8" type="subTitle"/>
          </p:nvPr>
        </p:nvSpPr>
        <p:spPr>
          <a:xfrm flipH="1">
            <a:off x="91975" y="2854085"/>
            <a:ext cx="15639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Font typeface="Della Respira"/>
              <a:buNone/>
              <a:defRPr b="1" sz="2800">
                <a:latin typeface="Della Respira"/>
                <a:ea typeface="Della Respira"/>
                <a:cs typeface="Della Respira"/>
                <a:sym typeface="Della Respira"/>
              </a:defRPr>
            </a:lvl1pPr>
            <a:lvl2pPr lvl="1">
              <a:spcBef>
                <a:spcPts val="0"/>
              </a:spcBef>
              <a:spcAft>
                <a:spcPts val="0"/>
              </a:spcAft>
              <a:buSzPts val="2800"/>
              <a:buFont typeface="Della Respira"/>
              <a:buNone/>
              <a:defRPr b="1" sz="2800">
                <a:latin typeface="Della Respira"/>
                <a:ea typeface="Della Respira"/>
                <a:cs typeface="Della Respira"/>
                <a:sym typeface="Della Respira"/>
              </a:defRPr>
            </a:lvl2pPr>
            <a:lvl3pPr lvl="2">
              <a:spcBef>
                <a:spcPts val="0"/>
              </a:spcBef>
              <a:spcAft>
                <a:spcPts val="0"/>
              </a:spcAft>
              <a:buSzPts val="2800"/>
              <a:buFont typeface="Della Respira"/>
              <a:buNone/>
              <a:defRPr b="1" sz="2800">
                <a:latin typeface="Della Respira"/>
                <a:ea typeface="Della Respira"/>
                <a:cs typeface="Della Respira"/>
                <a:sym typeface="Della Respira"/>
              </a:defRPr>
            </a:lvl3pPr>
            <a:lvl4pPr lvl="3">
              <a:spcBef>
                <a:spcPts val="0"/>
              </a:spcBef>
              <a:spcAft>
                <a:spcPts val="0"/>
              </a:spcAft>
              <a:buSzPts val="2800"/>
              <a:buFont typeface="Della Respira"/>
              <a:buNone/>
              <a:defRPr b="1" sz="2800">
                <a:latin typeface="Della Respira"/>
                <a:ea typeface="Della Respira"/>
                <a:cs typeface="Della Respira"/>
                <a:sym typeface="Della Respira"/>
              </a:defRPr>
            </a:lvl4pPr>
            <a:lvl5pPr lvl="4">
              <a:spcBef>
                <a:spcPts val="0"/>
              </a:spcBef>
              <a:spcAft>
                <a:spcPts val="0"/>
              </a:spcAft>
              <a:buSzPts val="2800"/>
              <a:buFont typeface="Della Respira"/>
              <a:buNone/>
              <a:defRPr b="1" sz="2800">
                <a:latin typeface="Della Respira"/>
                <a:ea typeface="Della Respira"/>
                <a:cs typeface="Della Respira"/>
                <a:sym typeface="Della Respira"/>
              </a:defRPr>
            </a:lvl5pPr>
            <a:lvl6pPr lvl="5">
              <a:spcBef>
                <a:spcPts val="0"/>
              </a:spcBef>
              <a:spcAft>
                <a:spcPts val="0"/>
              </a:spcAft>
              <a:buSzPts val="2800"/>
              <a:buFont typeface="Della Respira"/>
              <a:buNone/>
              <a:defRPr b="1" sz="2800">
                <a:latin typeface="Della Respira"/>
                <a:ea typeface="Della Respira"/>
                <a:cs typeface="Della Respira"/>
                <a:sym typeface="Della Respira"/>
              </a:defRPr>
            </a:lvl6pPr>
            <a:lvl7pPr lvl="6">
              <a:spcBef>
                <a:spcPts val="0"/>
              </a:spcBef>
              <a:spcAft>
                <a:spcPts val="0"/>
              </a:spcAft>
              <a:buSzPts val="2800"/>
              <a:buFont typeface="Della Respira"/>
              <a:buNone/>
              <a:defRPr b="1" sz="2800">
                <a:latin typeface="Della Respira"/>
                <a:ea typeface="Della Respira"/>
                <a:cs typeface="Della Respira"/>
                <a:sym typeface="Della Respira"/>
              </a:defRPr>
            </a:lvl7pPr>
            <a:lvl8pPr lvl="7">
              <a:spcBef>
                <a:spcPts val="0"/>
              </a:spcBef>
              <a:spcAft>
                <a:spcPts val="0"/>
              </a:spcAft>
              <a:buSzPts val="2800"/>
              <a:buFont typeface="Della Respira"/>
              <a:buNone/>
              <a:defRPr b="1" sz="2800">
                <a:latin typeface="Della Respira"/>
                <a:ea typeface="Della Respira"/>
                <a:cs typeface="Della Respira"/>
                <a:sym typeface="Della Respira"/>
              </a:defRPr>
            </a:lvl8pPr>
            <a:lvl9pPr lvl="8">
              <a:spcBef>
                <a:spcPts val="0"/>
              </a:spcBef>
              <a:spcAft>
                <a:spcPts val="0"/>
              </a:spcAft>
              <a:buSzPts val="2800"/>
              <a:buFont typeface="Della Respira"/>
              <a:buNone/>
              <a:defRPr b="1" sz="2800">
                <a:latin typeface="Della Respira"/>
                <a:ea typeface="Della Respira"/>
                <a:cs typeface="Della Respira"/>
                <a:sym typeface="Della Respira"/>
              </a:defRPr>
            </a:lvl9pPr>
          </a:lstStyle>
          <a:p/>
        </p:txBody>
      </p:sp>
      <p:sp>
        <p:nvSpPr>
          <p:cNvPr id="114" name="Google Shape;114;p18"/>
          <p:cNvSpPr txBox="1"/>
          <p:nvPr>
            <p:ph idx="9" type="subTitle"/>
          </p:nvPr>
        </p:nvSpPr>
        <p:spPr>
          <a:xfrm flipH="1">
            <a:off x="91975" y="3592685"/>
            <a:ext cx="15639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Font typeface="Della Respira"/>
              <a:buNone/>
              <a:defRPr b="1" sz="2800">
                <a:latin typeface="Della Respira"/>
                <a:ea typeface="Della Respira"/>
                <a:cs typeface="Della Respira"/>
                <a:sym typeface="Della Respira"/>
              </a:defRPr>
            </a:lvl1pPr>
            <a:lvl2pPr lvl="1">
              <a:spcBef>
                <a:spcPts val="0"/>
              </a:spcBef>
              <a:spcAft>
                <a:spcPts val="0"/>
              </a:spcAft>
              <a:buSzPts val="2800"/>
              <a:buFont typeface="Della Respira"/>
              <a:buNone/>
              <a:defRPr b="1" sz="2800">
                <a:latin typeface="Della Respira"/>
                <a:ea typeface="Della Respira"/>
                <a:cs typeface="Della Respira"/>
                <a:sym typeface="Della Respira"/>
              </a:defRPr>
            </a:lvl2pPr>
            <a:lvl3pPr lvl="2">
              <a:spcBef>
                <a:spcPts val="0"/>
              </a:spcBef>
              <a:spcAft>
                <a:spcPts val="0"/>
              </a:spcAft>
              <a:buSzPts val="2800"/>
              <a:buFont typeface="Della Respira"/>
              <a:buNone/>
              <a:defRPr b="1" sz="2800">
                <a:latin typeface="Della Respira"/>
                <a:ea typeface="Della Respira"/>
                <a:cs typeface="Della Respira"/>
                <a:sym typeface="Della Respira"/>
              </a:defRPr>
            </a:lvl3pPr>
            <a:lvl4pPr lvl="3">
              <a:spcBef>
                <a:spcPts val="0"/>
              </a:spcBef>
              <a:spcAft>
                <a:spcPts val="0"/>
              </a:spcAft>
              <a:buSzPts val="2800"/>
              <a:buFont typeface="Della Respira"/>
              <a:buNone/>
              <a:defRPr b="1" sz="2800">
                <a:latin typeface="Della Respira"/>
                <a:ea typeface="Della Respira"/>
                <a:cs typeface="Della Respira"/>
                <a:sym typeface="Della Respira"/>
              </a:defRPr>
            </a:lvl4pPr>
            <a:lvl5pPr lvl="4">
              <a:spcBef>
                <a:spcPts val="0"/>
              </a:spcBef>
              <a:spcAft>
                <a:spcPts val="0"/>
              </a:spcAft>
              <a:buSzPts val="2800"/>
              <a:buFont typeface="Della Respira"/>
              <a:buNone/>
              <a:defRPr b="1" sz="2800">
                <a:latin typeface="Della Respira"/>
                <a:ea typeface="Della Respira"/>
                <a:cs typeface="Della Respira"/>
                <a:sym typeface="Della Respira"/>
              </a:defRPr>
            </a:lvl5pPr>
            <a:lvl6pPr lvl="5">
              <a:spcBef>
                <a:spcPts val="0"/>
              </a:spcBef>
              <a:spcAft>
                <a:spcPts val="0"/>
              </a:spcAft>
              <a:buSzPts val="2800"/>
              <a:buFont typeface="Della Respira"/>
              <a:buNone/>
              <a:defRPr b="1" sz="2800">
                <a:latin typeface="Della Respira"/>
                <a:ea typeface="Della Respira"/>
                <a:cs typeface="Della Respira"/>
                <a:sym typeface="Della Respira"/>
              </a:defRPr>
            </a:lvl6pPr>
            <a:lvl7pPr lvl="6">
              <a:spcBef>
                <a:spcPts val="0"/>
              </a:spcBef>
              <a:spcAft>
                <a:spcPts val="0"/>
              </a:spcAft>
              <a:buSzPts val="2800"/>
              <a:buFont typeface="Della Respira"/>
              <a:buNone/>
              <a:defRPr b="1" sz="2800">
                <a:latin typeface="Della Respira"/>
                <a:ea typeface="Della Respira"/>
                <a:cs typeface="Della Respira"/>
                <a:sym typeface="Della Respira"/>
              </a:defRPr>
            </a:lvl7pPr>
            <a:lvl8pPr lvl="7">
              <a:spcBef>
                <a:spcPts val="0"/>
              </a:spcBef>
              <a:spcAft>
                <a:spcPts val="0"/>
              </a:spcAft>
              <a:buSzPts val="2800"/>
              <a:buFont typeface="Della Respira"/>
              <a:buNone/>
              <a:defRPr b="1" sz="2800">
                <a:latin typeface="Della Respira"/>
                <a:ea typeface="Della Respira"/>
                <a:cs typeface="Della Respira"/>
                <a:sym typeface="Della Respira"/>
              </a:defRPr>
            </a:lvl8pPr>
            <a:lvl9pPr lvl="8">
              <a:spcBef>
                <a:spcPts val="0"/>
              </a:spcBef>
              <a:spcAft>
                <a:spcPts val="0"/>
              </a:spcAft>
              <a:buSzPts val="2800"/>
              <a:buFont typeface="Della Respira"/>
              <a:buNone/>
              <a:defRPr b="1" sz="2800">
                <a:latin typeface="Della Respira"/>
                <a:ea typeface="Della Respira"/>
                <a:cs typeface="Della Respira"/>
                <a:sym typeface="Della Respira"/>
              </a:defRPr>
            </a:lvl9pPr>
          </a:lstStyle>
          <a:p/>
        </p:txBody>
      </p:sp>
      <p:sp>
        <p:nvSpPr>
          <p:cNvPr id="115" name="Google Shape;115;p18"/>
          <p:cNvSpPr txBox="1"/>
          <p:nvPr>
            <p:ph idx="13" type="subTitle"/>
          </p:nvPr>
        </p:nvSpPr>
        <p:spPr>
          <a:xfrm flipH="1">
            <a:off x="91975" y="4336485"/>
            <a:ext cx="15639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Font typeface="Della Respira"/>
              <a:buNone/>
              <a:defRPr b="1" sz="2800">
                <a:latin typeface="Della Respira"/>
                <a:ea typeface="Della Respira"/>
                <a:cs typeface="Della Respira"/>
                <a:sym typeface="Della Respira"/>
              </a:defRPr>
            </a:lvl1pPr>
            <a:lvl2pPr lvl="1">
              <a:spcBef>
                <a:spcPts val="0"/>
              </a:spcBef>
              <a:spcAft>
                <a:spcPts val="0"/>
              </a:spcAft>
              <a:buSzPts val="2800"/>
              <a:buFont typeface="Della Respira"/>
              <a:buNone/>
              <a:defRPr b="1" sz="2800">
                <a:latin typeface="Della Respira"/>
                <a:ea typeface="Della Respira"/>
                <a:cs typeface="Della Respira"/>
                <a:sym typeface="Della Respira"/>
              </a:defRPr>
            </a:lvl2pPr>
            <a:lvl3pPr lvl="2">
              <a:spcBef>
                <a:spcPts val="0"/>
              </a:spcBef>
              <a:spcAft>
                <a:spcPts val="0"/>
              </a:spcAft>
              <a:buSzPts val="2800"/>
              <a:buFont typeface="Della Respira"/>
              <a:buNone/>
              <a:defRPr b="1" sz="2800">
                <a:latin typeface="Della Respira"/>
                <a:ea typeface="Della Respira"/>
                <a:cs typeface="Della Respira"/>
                <a:sym typeface="Della Respira"/>
              </a:defRPr>
            </a:lvl3pPr>
            <a:lvl4pPr lvl="3">
              <a:spcBef>
                <a:spcPts val="0"/>
              </a:spcBef>
              <a:spcAft>
                <a:spcPts val="0"/>
              </a:spcAft>
              <a:buSzPts val="2800"/>
              <a:buFont typeface="Della Respira"/>
              <a:buNone/>
              <a:defRPr b="1" sz="2800">
                <a:latin typeface="Della Respira"/>
                <a:ea typeface="Della Respira"/>
                <a:cs typeface="Della Respira"/>
                <a:sym typeface="Della Respira"/>
              </a:defRPr>
            </a:lvl4pPr>
            <a:lvl5pPr lvl="4">
              <a:spcBef>
                <a:spcPts val="0"/>
              </a:spcBef>
              <a:spcAft>
                <a:spcPts val="0"/>
              </a:spcAft>
              <a:buSzPts val="2800"/>
              <a:buFont typeface="Della Respira"/>
              <a:buNone/>
              <a:defRPr b="1" sz="2800">
                <a:latin typeface="Della Respira"/>
                <a:ea typeface="Della Respira"/>
                <a:cs typeface="Della Respira"/>
                <a:sym typeface="Della Respira"/>
              </a:defRPr>
            </a:lvl5pPr>
            <a:lvl6pPr lvl="5">
              <a:spcBef>
                <a:spcPts val="0"/>
              </a:spcBef>
              <a:spcAft>
                <a:spcPts val="0"/>
              </a:spcAft>
              <a:buSzPts val="2800"/>
              <a:buFont typeface="Della Respira"/>
              <a:buNone/>
              <a:defRPr b="1" sz="2800">
                <a:latin typeface="Della Respira"/>
                <a:ea typeface="Della Respira"/>
                <a:cs typeface="Della Respira"/>
                <a:sym typeface="Della Respira"/>
              </a:defRPr>
            </a:lvl6pPr>
            <a:lvl7pPr lvl="6">
              <a:spcBef>
                <a:spcPts val="0"/>
              </a:spcBef>
              <a:spcAft>
                <a:spcPts val="0"/>
              </a:spcAft>
              <a:buSzPts val="2800"/>
              <a:buFont typeface="Della Respira"/>
              <a:buNone/>
              <a:defRPr b="1" sz="2800">
                <a:latin typeface="Della Respira"/>
                <a:ea typeface="Della Respira"/>
                <a:cs typeface="Della Respira"/>
                <a:sym typeface="Della Respira"/>
              </a:defRPr>
            </a:lvl7pPr>
            <a:lvl8pPr lvl="7">
              <a:spcBef>
                <a:spcPts val="0"/>
              </a:spcBef>
              <a:spcAft>
                <a:spcPts val="0"/>
              </a:spcAft>
              <a:buSzPts val="2800"/>
              <a:buFont typeface="Della Respira"/>
              <a:buNone/>
              <a:defRPr b="1" sz="2800">
                <a:latin typeface="Della Respira"/>
                <a:ea typeface="Della Respira"/>
                <a:cs typeface="Della Respira"/>
                <a:sym typeface="Della Respira"/>
              </a:defRPr>
            </a:lvl8pPr>
            <a:lvl9pPr lvl="8">
              <a:spcBef>
                <a:spcPts val="0"/>
              </a:spcBef>
              <a:spcAft>
                <a:spcPts val="0"/>
              </a:spcAft>
              <a:buSzPts val="2800"/>
              <a:buFont typeface="Della Respira"/>
              <a:buNone/>
              <a:defRPr b="1" sz="2800">
                <a:latin typeface="Della Respira"/>
                <a:ea typeface="Della Respira"/>
                <a:cs typeface="Della Respira"/>
                <a:sym typeface="Della Respira"/>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orybook 1">
  <p:cSld name="CUSTOM_4">
    <p:bg>
      <p:bgPr>
        <a:solidFill>
          <a:schemeClr val="dk2"/>
        </a:solidFill>
      </p:bgPr>
    </p:bg>
    <p:spTree>
      <p:nvGrpSpPr>
        <p:cNvPr id="116" name="Shape 116"/>
        <p:cNvGrpSpPr/>
        <p:nvPr/>
      </p:nvGrpSpPr>
      <p:grpSpPr>
        <a:xfrm>
          <a:off x="0" y="0"/>
          <a:ext cx="0" cy="0"/>
          <a:chOff x="0" y="0"/>
          <a:chExt cx="0" cy="0"/>
        </a:xfrm>
      </p:grpSpPr>
      <p:sp>
        <p:nvSpPr>
          <p:cNvPr id="117" name="Google Shape;117;p19"/>
          <p:cNvSpPr/>
          <p:nvPr>
            <p:ph idx="2" type="pic"/>
          </p:nvPr>
        </p:nvSpPr>
        <p:spPr>
          <a:xfrm>
            <a:off x="4676850" y="279050"/>
            <a:ext cx="4201200" cy="4573800"/>
          </a:xfrm>
          <a:prstGeom prst="roundRect">
            <a:avLst>
              <a:gd fmla="val 4826" name="adj"/>
            </a:avLst>
          </a:prstGeom>
          <a:noFill/>
          <a:ln cap="flat" cmpd="sng" w="9525">
            <a:solidFill>
              <a:schemeClr val="dk1"/>
            </a:solidFill>
            <a:prstDash val="solid"/>
            <a:round/>
            <a:headEnd len="sm" w="sm" type="none"/>
            <a:tailEnd len="sm" w="sm" type="none"/>
          </a:ln>
        </p:spPr>
      </p:sp>
      <p:sp>
        <p:nvSpPr>
          <p:cNvPr id="118" name="Google Shape;118;p19"/>
          <p:cNvSpPr/>
          <p:nvPr/>
        </p:nvSpPr>
        <p:spPr>
          <a:xfrm>
            <a:off x="274950" y="1164975"/>
            <a:ext cx="4201200" cy="36936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119" name="Google Shape;119;p19"/>
          <p:cNvSpPr txBox="1"/>
          <p:nvPr>
            <p:ph idx="1" type="body"/>
          </p:nvPr>
        </p:nvSpPr>
        <p:spPr>
          <a:xfrm>
            <a:off x="510325" y="1412150"/>
            <a:ext cx="3733200" cy="31668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20" name="Google Shape;120;p19"/>
          <p:cNvSpPr/>
          <p:nvPr/>
        </p:nvSpPr>
        <p:spPr>
          <a:xfrm>
            <a:off x="274950" y="284775"/>
            <a:ext cx="4201200" cy="704400"/>
          </a:xfrm>
          <a:prstGeom prst="roundRect">
            <a:avLst>
              <a:gd fmla="val 25275"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400"/>
          </a:p>
        </p:txBody>
      </p:sp>
      <p:sp>
        <p:nvSpPr>
          <p:cNvPr id="121" name="Google Shape;121;p19"/>
          <p:cNvSpPr txBox="1"/>
          <p:nvPr>
            <p:ph type="title"/>
          </p:nvPr>
        </p:nvSpPr>
        <p:spPr>
          <a:xfrm>
            <a:off x="272650" y="327125"/>
            <a:ext cx="42012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122" name="Google Shape;122;p19"/>
          <p:cNvSpPr/>
          <p:nvPr/>
        </p:nvSpPr>
        <p:spPr>
          <a:xfrm>
            <a:off x="8008325" y="109825"/>
            <a:ext cx="1018200" cy="3957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09725">
            <a:noAutofit/>
          </a:bodyPr>
          <a:lstStyle/>
          <a:p>
            <a:pPr indent="0" lvl="0" marL="0" rtl="0" algn="ctr">
              <a:lnSpc>
                <a:spcPct val="90000"/>
              </a:lnSpc>
              <a:spcBef>
                <a:spcPts val="0"/>
              </a:spcBef>
              <a:spcAft>
                <a:spcPts val="0"/>
              </a:spcAft>
              <a:buNone/>
            </a:pPr>
            <a:r>
              <a:t/>
            </a:r>
            <a:endParaRPr sz="100"/>
          </a:p>
        </p:txBody>
      </p:sp>
      <p:sp>
        <p:nvSpPr>
          <p:cNvPr id="123" name="Google Shape;123;p19"/>
          <p:cNvSpPr txBox="1"/>
          <p:nvPr>
            <p:ph idx="3" type="subTitle"/>
          </p:nvPr>
        </p:nvSpPr>
        <p:spPr>
          <a:xfrm>
            <a:off x="8008325" y="109825"/>
            <a:ext cx="1018200" cy="395700"/>
          </a:xfrm>
          <a:prstGeom prst="rect">
            <a:avLst/>
          </a:prstGeom>
        </p:spPr>
        <p:txBody>
          <a:bodyPr anchorCtr="0" anchor="ctr" bIns="91425" lIns="91425" spcFirstLastPara="1" rIns="91425" wrap="square" tIns="91425">
            <a:noAutofit/>
          </a:bodyPr>
          <a:lstStyle>
            <a:lvl1pPr lvl="0" algn="ctr">
              <a:spcBef>
                <a:spcPts val="0"/>
              </a:spcBef>
              <a:spcAft>
                <a:spcPts val="0"/>
              </a:spcAft>
              <a:buSzPts val="1100"/>
              <a:buFont typeface="Della Respira"/>
              <a:buNone/>
              <a:defRPr b="1" sz="1100">
                <a:latin typeface="Della Respira"/>
                <a:ea typeface="Della Respira"/>
                <a:cs typeface="Della Respira"/>
                <a:sym typeface="Della Respir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orybook 2">
  <p:cSld name="CUSTOM_5">
    <p:bg>
      <p:bgPr>
        <a:solidFill>
          <a:schemeClr val="lt2"/>
        </a:solidFill>
      </p:bgPr>
    </p:bg>
    <p:spTree>
      <p:nvGrpSpPr>
        <p:cNvPr id="124" name="Shape 124"/>
        <p:cNvGrpSpPr/>
        <p:nvPr/>
      </p:nvGrpSpPr>
      <p:grpSpPr>
        <a:xfrm>
          <a:off x="0" y="0"/>
          <a:ext cx="0" cy="0"/>
          <a:chOff x="0" y="0"/>
          <a:chExt cx="0" cy="0"/>
        </a:xfrm>
      </p:grpSpPr>
      <p:sp>
        <p:nvSpPr>
          <p:cNvPr id="125" name="Google Shape;125;p20"/>
          <p:cNvSpPr/>
          <p:nvPr>
            <p:ph idx="2" type="pic"/>
          </p:nvPr>
        </p:nvSpPr>
        <p:spPr>
          <a:xfrm>
            <a:off x="6781525" y="279050"/>
            <a:ext cx="2096400" cy="4573800"/>
          </a:xfrm>
          <a:prstGeom prst="roundRect">
            <a:avLst>
              <a:gd fmla="val 9650" name="adj"/>
            </a:avLst>
          </a:prstGeom>
          <a:noFill/>
          <a:ln cap="flat" cmpd="sng" w="9525">
            <a:solidFill>
              <a:schemeClr val="dk1"/>
            </a:solidFill>
            <a:prstDash val="solid"/>
            <a:round/>
            <a:headEnd len="sm" w="sm" type="none"/>
            <a:tailEnd len="sm" w="sm" type="none"/>
          </a:ln>
        </p:spPr>
      </p:sp>
      <p:sp>
        <p:nvSpPr>
          <p:cNvPr id="126" name="Google Shape;126;p20"/>
          <p:cNvSpPr/>
          <p:nvPr/>
        </p:nvSpPr>
        <p:spPr>
          <a:xfrm>
            <a:off x="274950" y="1164975"/>
            <a:ext cx="6304500" cy="3693600"/>
          </a:xfrm>
          <a:prstGeom prst="roundRect">
            <a:avLst>
              <a:gd fmla="val 5734"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127" name="Google Shape;127;p20"/>
          <p:cNvSpPr txBox="1"/>
          <p:nvPr>
            <p:ph idx="1" type="body"/>
          </p:nvPr>
        </p:nvSpPr>
        <p:spPr>
          <a:xfrm>
            <a:off x="552284" y="1335950"/>
            <a:ext cx="5739600" cy="31737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28" name="Google Shape;128;p20"/>
          <p:cNvSpPr/>
          <p:nvPr/>
        </p:nvSpPr>
        <p:spPr>
          <a:xfrm>
            <a:off x="274950" y="284775"/>
            <a:ext cx="3417900" cy="704400"/>
          </a:xfrm>
          <a:prstGeom prst="roundRect">
            <a:avLst>
              <a:gd fmla="val 25275"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55425">
            <a:noAutofit/>
          </a:bodyPr>
          <a:lstStyle/>
          <a:p>
            <a:pPr indent="0" lvl="0" marL="0" rtl="0" algn="ctr">
              <a:lnSpc>
                <a:spcPct val="90000"/>
              </a:lnSpc>
              <a:spcBef>
                <a:spcPts val="0"/>
              </a:spcBef>
              <a:spcAft>
                <a:spcPts val="0"/>
              </a:spcAft>
              <a:buNone/>
            </a:pPr>
            <a:r>
              <a:t/>
            </a:r>
            <a:endParaRPr sz="200"/>
          </a:p>
        </p:txBody>
      </p:sp>
      <p:sp>
        <p:nvSpPr>
          <p:cNvPr id="129" name="Google Shape;129;p20"/>
          <p:cNvSpPr txBox="1"/>
          <p:nvPr>
            <p:ph type="title"/>
          </p:nvPr>
        </p:nvSpPr>
        <p:spPr>
          <a:xfrm>
            <a:off x="272650" y="327125"/>
            <a:ext cx="34179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130" name="Google Shape;130;p20"/>
          <p:cNvSpPr/>
          <p:nvPr/>
        </p:nvSpPr>
        <p:spPr>
          <a:xfrm>
            <a:off x="3890600" y="284775"/>
            <a:ext cx="2688900" cy="7044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109725">
            <a:noAutofit/>
          </a:bodyPr>
          <a:lstStyle/>
          <a:p>
            <a:pPr indent="0" lvl="0" marL="0" rtl="0" algn="ctr">
              <a:lnSpc>
                <a:spcPct val="90000"/>
              </a:lnSpc>
              <a:spcBef>
                <a:spcPts val="0"/>
              </a:spcBef>
              <a:spcAft>
                <a:spcPts val="0"/>
              </a:spcAft>
              <a:buNone/>
            </a:pPr>
            <a:r>
              <a:t/>
            </a:r>
            <a:endParaRPr sz="300"/>
          </a:p>
        </p:txBody>
      </p:sp>
      <p:sp>
        <p:nvSpPr>
          <p:cNvPr id="131" name="Google Shape;131;p20"/>
          <p:cNvSpPr txBox="1"/>
          <p:nvPr>
            <p:ph idx="3" type="subTitle"/>
          </p:nvPr>
        </p:nvSpPr>
        <p:spPr>
          <a:xfrm>
            <a:off x="3890675" y="284775"/>
            <a:ext cx="2688900" cy="704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b="1" sz="1300">
                <a:latin typeface="Della Respira"/>
                <a:ea typeface="Della Respira"/>
                <a:cs typeface="Della Respira"/>
                <a:sym typeface="Della Respira"/>
              </a:defRPr>
            </a:lvl1pPr>
            <a:lvl2pPr lvl="1">
              <a:spcBef>
                <a:spcPts val="0"/>
              </a:spcBef>
              <a:spcAft>
                <a:spcPts val="0"/>
              </a:spcAft>
              <a:buSzPts val="1300"/>
              <a:buNone/>
              <a:defRPr sz="1300"/>
            </a:lvl2pPr>
            <a:lvl3pPr lvl="2">
              <a:spcBef>
                <a:spcPts val="0"/>
              </a:spcBef>
              <a:spcAft>
                <a:spcPts val="0"/>
              </a:spcAft>
              <a:buSzPts val="1300"/>
              <a:buNone/>
              <a:defRPr sz="1300"/>
            </a:lvl3pPr>
            <a:lvl4pPr lvl="3">
              <a:spcBef>
                <a:spcPts val="0"/>
              </a:spcBef>
              <a:spcAft>
                <a:spcPts val="0"/>
              </a:spcAft>
              <a:buSzPts val="1300"/>
              <a:buNone/>
              <a:defRPr sz="1300"/>
            </a:lvl4pPr>
            <a:lvl5pPr lvl="4">
              <a:spcBef>
                <a:spcPts val="0"/>
              </a:spcBef>
              <a:spcAft>
                <a:spcPts val="0"/>
              </a:spcAft>
              <a:buSzPts val="1300"/>
              <a:buNone/>
              <a:defRPr sz="1300"/>
            </a:lvl5pPr>
            <a:lvl6pPr lvl="5">
              <a:spcBef>
                <a:spcPts val="0"/>
              </a:spcBef>
              <a:spcAft>
                <a:spcPts val="0"/>
              </a:spcAft>
              <a:buSzPts val="1300"/>
              <a:buNone/>
              <a:defRPr sz="1300"/>
            </a:lvl6pPr>
            <a:lvl7pPr lvl="6">
              <a:spcBef>
                <a:spcPts val="0"/>
              </a:spcBef>
              <a:spcAft>
                <a:spcPts val="0"/>
              </a:spcAft>
              <a:buSzPts val="1300"/>
              <a:buNone/>
              <a:defRPr sz="1300"/>
            </a:lvl7pPr>
            <a:lvl8pPr lvl="7">
              <a:spcBef>
                <a:spcPts val="0"/>
              </a:spcBef>
              <a:spcAft>
                <a:spcPts val="0"/>
              </a:spcAft>
              <a:buSzPts val="1300"/>
              <a:buNone/>
              <a:defRPr sz="1300"/>
            </a:lvl8pPr>
            <a:lvl9pPr lvl="8">
              <a:spcBef>
                <a:spcPts val="0"/>
              </a:spcBef>
              <a:spcAft>
                <a:spcPts val="0"/>
              </a:spcAft>
              <a:buSzPts val="1300"/>
              <a:buNone/>
              <a:defRPr sz="13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orybook 3">
  <p:cSld name="CUSTOM_6">
    <p:spTree>
      <p:nvGrpSpPr>
        <p:cNvPr id="132" name="Shape 132"/>
        <p:cNvGrpSpPr/>
        <p:nvPr/>
      </p:nvGrpSpPr>
      <p:grpSpPr>
        <a:xfrm>
          <a:off x="0" y="0"/>
          <a:ext cx="0" cy="0"/>
          <a:chOff x="0" y="0"/>
          <a:chExt cx="0" cy="0"/>
        </a:xfrm>
      </p:grpSpPr>
      <p:sp>
        <p:nvSpPr>
          <p:cNvPr id="133" name="Google Shape;133;p21"/>
          <p:cNvSpPr/>
          <p:nvPr/>
        </p:nvSpPr>
        <p:spPr>
          <a:xfrm>
            <a:off x="274950" y="1164975"/>
            <a:ext cx="8598900" cy="3693600"/>
          </a:xfrm>
          <a:prstGeom prst="roundRect">
            <a:avLst>
              <a:gd fmla="val 5734"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134" name="Google Shape;134;p21"/>
          <p:cNvSpPr txBox="1"/>
          <p:nvPr>
            <p:ph idx="1" type="body"/>
          </p:nvPr>
        </p:nvSpPr>
        <p:spPr>
          <a:xfrm>
            <a:off x="552275" y="1405150"/>
            <a:ext cx="8060400" cy="31809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35" name="Google Shape;135;p21"/>
          <p:cNvSpPr/>
          <p:nvPr/>
        </p:nvSpPr>
        <p:spPr>
          <a:xfrm>
            <a:off x="274950" y="284775"/>
            <a:ext cx="5719200" cy="704400"/>
          </a:xfrm>
          <a:prstGeom prst="roundRect">
            <a:avLst>
              <a:gd fmla="val 25275"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55425">
            <a:noAutofit/>
          </a:bodyPr>
          <a:lstStyle/>
          <a:p>
            <a:pPr indent="0" lvl="0" marL="0" rtl="0" algn="ctr">
              <a:lnSpc>
                <a:spcPct val="90000"/>
              </a:lnSpc>
              <a:spcBef>
                <a:spcPts val="0"/>
              </a:spcBef>
              <a:spcAft>
                <a:spcPts val="0"/>
              </a:spcAft>
              <a:buNone/>
            </a:pPr>
            <a:r>
              <a:t/>
            </a:r>
            <a:endParaRPr sz="200"/>
          </a:p>
        </p:txBody>
      </p:sp>
      <p:sp>
        <p:nvSpPr>
          <p:cNvPr id="136" name="Google Shape;136;p21"/>
          <p:cNvSpPr/>
          <p:nvPr/>
        </p:nvSpPr>
        <p:spPr>
          <a:xfrm>
            <a:off x="6184900" y="284775"/>
            <a:ext cx="2688900" cy="704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09725">
            <a:noAutofit/>
          </a:bodyPr>
          <a:lstStyle/>
          <a:p>
            <a:pPr indent="0" lvl="0" marL="0" rtl="0" algn="ctr">
              <a:lnSpc>
                <a:spcPct val="90000"/>
              </a:lnSpc>
              <a:spcBef>
                <a:spcPts val="0"/>
              </a:spcBef>
              <a:spcAft>
                <a:spcPts val="0"/>
              </a:spcAft>
              <a:buNone/>
            </a:pPr>
            <a:r>
              <a:t/>
            </a:r>
            <a:endParaRPr sz="300"/>
          </a:p>
        </p:txBody>
      </p:sp>
      <p:sp>
        <p:nvSpPr>
          <p:cNvPr id="137" name="Google Shape;137;p21"/>
          <p:cNvSpPr txBox="1"/>
          <p:nvPr>
            <p:ph type="title"/>
          </p:nvPr>
        </p:nvSpPr>
        <p:spPr>
          <a:xfrm>
            <a:off x="272650" y="327125"/>
            <a:ext cx="57192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138" name="Google Shape;138;p21"/>
          <p:cNvSpPr/>
          <p:nvPr/>
        </p:nvSpPr>
        <p:spPr>
          <a:xfrm>
            <a:off x="109155" y="109825"/>
            <a:ext cx="1018200" cy="395700"/>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09725">
            <a:noAutofit/>
          </a:bodyPr>
          <a:lstStyle/>
          <a:p>
            <a:pPr indent="0" lvl="0" marL="0" rtl="0" algn="ctr">
              <a:lnSpc>
                <a:spcPct val="90000"/>
              </a:lnSpc>
              <a:spcBef>
                <a:spcPts val="0"/>
              </a:spcBef>
              <a:spcAft>
                <a:spcPts val="0"/>
              </a:spcAft>
              <a:buNone/>
            </a:pPr>
            <a:r>
              <a:t/>
            </a:r>
            <a:endParaRPr sz="100"/>
          </a:p>
        </p:txBody>
      </p:sp>
      <p:sp>
        <p:nvSpPr>
          <p:cNvPr id="139" name="Google Shape;139;p21"/>
          <p:cNvSpPr txBox="1"/>
          <p:nvPr>
            <p:ph idx="2" type="subTitle"/>
          </p:nvPr>
        </p:nvSpPr>
        <p:spPr>
          <a:xfrm>
            <a:off x="109150" y="109825"/>
            <a:ext cx="1018200" cy="395700"/>
          </a:xfrm>
          <a:prstGeom prst="rect">
            <a:avLst/>
          </a:prstGeom>
        </p:spPr>
        <p:txBody>
          <a:bodyPr anchorCtr="0" anchor="ctr" bIns="91425" lIns="91425" spcFirstLastPara="1" rIns="91425" wrap="square" tIns="91425">
            <a:noAutofit/>
          </a:bodyPr>
          <a:lstStyle>
            <a:lvl1pPr lvl="0" algn="ctr">
              <a:spcBef>
                <a:spcPts val="0"/>
              </a:spcBef>
              <a:spcAft>
                <a:spcPts val="0"/>
              </a:spcAft>
              <a:buSzPts val="1100"/>
              <a:buFont typeface="Della Respira"/>
              <a:buNone/>
              <a:defRPr b="1" sz="1100">
                <a:latin typeface="Della Respira"/>
                <a:ea typeface="Della Respira"/>
                <a:cs typeface="Della Respira"/>
                <a:sym typeface="Della Respir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0" name="Google Shape;140;p21"/>
          <p:cNvSpPr txBox="1"/>
          <p:nvPr>
            <p:ph idx="3" type="subTitle"/>
          </p:nvPr>
        </p:nvSpPr>
        <p:spPr>
          <a:xfrm>
            <a:off x="6184900" y="284775"/>
            <a:ext cx="2688900" cy="704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b="1" sz="1300">
                <a:latin typeface="Della Respira"/>
                <a:ea typeface="Della Respira"/>
                <a:cs typeface="Della Respira"/>
                <a:sym typeface="Della Respira"/>
              </a:defRPr>
            </a:lvl1pPr>
            <a:lvl2pPr lvl="1">
              <a:spcBef>
                <a:spcPts val="0"/>
              </a:spcBef>
              <a:spcAft>
                <a:spcPts val="0"/>
              </a:spcAft>
              <a:buSzPts val="1300"/>
              <a:buNone/>
              <a:defRPr sz="1300"/>
            </a:lvl2pPr>
            <a:lvl3pPr lvl="2">
              <a:spcBef>
                <a:spcPts val="0"/>
              </a:spcBef>
              <a:spcAft>
                <a:spcPts val="0"/>
              </a:spcAft>
              <a:buSzPts val="1300"/>
              <a:buNone/>
              <a:defRPr sz="1300"/>
            </a:lvl3pPr>
            <a:lvl4pPr lvl="3">
              <a:spcBef>
                <a:spcPts val="0"/>
              </a:spcBef>
              <a:spcAft>
                <a:spcPts val="0"/>
              </a:spcAft>
              <a:buSzPts val="1300"/>
              <a:buNone/>
              <a:defRPr sz="1300"/>
            </a:lvl4pPr>
            <a:lvl5pPr lvl="4">
              <a:spcBef>
                <a:spcPts val="0"/>
              </a:spcBef>
              <a:spcAft>
                <a:spcPts val="0"/>
              </a:spcAft>
              <a:buSzPts val="1300"/>
              <a:buNone/>
              <a:defRPr sz="1300"/>
            </a:lvl5pPr>
            <a:lvl6pPr lvl="5">
              <a:spcBef>
                <a:spcPts val="0"/>
              </a:spcBef>
              <a:spcAft>
                <a:spcPts val="0"/>
              </a:spcAft>
              <a:buSzPts val="1300"/>
              <a:buNone/>
              <a:defRPr sz="1300"/>
            </a:lvl6pPr>
            <a:lvl7pPr lvl="6">
              <a:spcBef>
                <a:spcPts val="0"/>
              </a:spcBef>
              <a:spcAft>
                <a:spcPts val="0"/>
              </a:spcAft>
              <a:buSzPts val="1300"/>
              <a:buNone/>
              <a:defRPr sz="1300"/>
            </a:lvl7pPr>
            <a:lvl8pPr lvl="7">
              <a:spcBef>
                <a:spcPts val="0"/>
              </a:spcBef>
              <a:spcAft>
                <a:spcPts val="0"/>
              </a:spcAft>
              <a:buSzPts val="1300"/>
              <a:buNone/>
              <a:defRPr sz="1300"/>
            </a:lvl8pPr>
            <a:lvl9pPr lvl="8">
              <a:spcBef>
                <a:spcPts val="0"/>
              </a:spcBef>
              <a:spcAft>
                <a:spcPts val="0"/>
              </a:spcAft>
              <a:buSzPts val="1300"/>
              <a:buNone/>
              <a:defRPr sz="13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udent Page 1">
  <p:cSld name="CUSTOM_7">
    <p:bg>
      <p:bgPr>
        <a:solidFill>
          <a:schemeClr val="dk2"/>
        </a:solidFill>
      </p:bgPr>
    </p:bg>
    <p:spTree>
      <p:nvGrpSpPr>
        <p:cNvPr id="141" name="Shape 141"/>
        <p:cNvGrpSpPr/>
        <p:nvPr/>
      </p:nvGrpSpPr>
      <p:grpSpPr>
        <a:xfrm>
          <a:off x="0" y="0"/>
          <a:ext cx="0" cy="0"/>
          <a:chOff x="0" y="0"/>
          <a:chExt cx="0" cy="0"/>
        </a:xfrm>
      </p:grpSpPr>
      <p:sp>
        <p:nvSpPr>
          <p:cNvPr id="142" name="Google Shape;142;p22"/>
          <p:cNvSpPr/>
          <p:nvPr>
            <p:ph idx="2" type="pic"/>
          </p:nvPr>
        </p:nvSpPr>
        <p:spPr>
          <a:xfrm>
            <a:off x="274950" y="1159275"/>
            <a:ext cx="2096400" cy="3705000"/>
          </a:xfrm>
          <a:prstGeom prst="roundRect">
            <a:avLst>
              <a:gd fmla="val 11005" name="adj"/>
            </a:avLst>
          </a:prstGeom>
          <a:noFill/>
          <a:ln cap="flat" cmpd="sng" w="9525">
            <a:solidFill>
              <a:srgbClr val="000000"/>
            </a:solidFill>
            <a:prstDash val="solid"/>
            <a:round/>
            <a:headEnd len="sm" w="sm" type="none"/>
            <a:tailEnd len="sm" w="sm" type="none"/>
          </a:ln>
        </p:spPr>
      </p:sp>
      <p:sp>
        <p:nvSpPr>
          <p:cNvPr id="143" name="Google Shape;143;p22"/>
          <p:cNvSpPr/>
          <p:nvPr/>
        </p:nvSpPr>
        <p:spPr>
          <a:xfrm>
            <a:off x="2547100" y="284775"/>
            <a:ext cx="6326700" cy="704400"/>
          </a:xfrm>
          <a:prstGeom prst="roundRect">
            <a:avLst>
              <a:gd fmla="val 25275"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55425">
            <a:noAutofit/>
          </a:bodyPr>
          <a:lstStyle/>
          <a:p>
            <a:pPr indent="0" lvl="0" marL="0" rtl="0" algn="ctr">
              <a:lnSpc>
                <a:spcPct val="90000"/>
              </a:lnSpc>
              <a:spcBef>
                <a:spcPts val="0"/>
              </a:spcBef>
              <a:spcAft>
                <a:spcPts val="0"/>
              </a:spcAft>
              <a:buNone/>
            </a:pPr>
            <a:r>
              <a:t/>
            </a:r>
            <a:endParaRPr sz="200"/>
          </a:p>
        </p:txBody>
      </p:sp>
      <p:sp>
        <p:nvSpPr>
          <p:cNvPr id="144" name="Google Shape;144;p22"/>
          <p:cNvSpPr/>
          <p:nvPr/>
        </p:nvSpPr>
        <p:spPr>
          <a:xfrm>
            <a:off x="2547100" y="1164975"/>
            <a:ext cx="6326700" cy="3693600"/>
          </a:xfrm>
          <a:prstGeom prst="roundRect">
            <a:avLst>
              <a:gd fmla="val 5734"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145" name="Google Shape;145;p22"/>
          <p:cNvSpPr/>
          <p:nvPr/>
        </p:nvSpPr>
        <p:spPr>
          <a:xfrm>
            <a:off x="274950" y="284775"/>
            <a:ext cx="2096400" cy="7044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109725">
            <a:noAutofit/>
          </a:bodyPr>
          <a:lstStyle/>
          <a:p>
            <a:pPr indent="0" lvl="0" marL="0" rtl="0" algn="ctr">
              <a:lnSpc>
                <a:spcPct val="90000"/>
              </a:lnSpc>
              <a:spcBef>
                <a:spcPts val="0"/>
              </a:spcBef>
              <a:spcAft>
                <a:spcPts val="0"/>
              </a:spcAft>
              <a:buNone/>
            </a:pPr>
            <a:r>
              <a:t/>
            </a:r>
            <a:endParaRPr sz="300"/>
          </a:p>
        </p:txBody>
      </p:sp>
      <p:sp>
        <p:nvSpPr>
          <p:cNvPr id="146" name="Google Shape;146;p22"/>
          <p:cNvSpPr txBox="1"/>
          <p:nvPr/>
        </p:nvSpPr>
        <p:spPr>
          <a:xfrm>
            <a:off x="2840350" y="1414100"/>
            <a:ext cx="5740200" cy="31698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sz="1600">
              <a:latin typeface="DM Sans"/>
              <a:ea typeface="DM Sans"/>
              <a:cs typeface="DM Sans"/>
              <a:sym typeface="DM Sans"/>
            </a:endParaRPr>
          </a:p>
        </p:txBody>
      </p:sp>
      <p:sp>
        <p:nvSpPr>
          <p:cNvPr id="147" name="Google Shape;147;p22"/>
          <p:cNvSpPr txBox="1"/>
          <p:nvPr>
            <p:ph idx="1" type="body"/>
          </p:nvPr>
        </p:nvSpPr>
        <p:spPr>
          <a:xfrm>
            <a:off x="2845275" y="1412150"/>
            <a:ext cx="5732400" cy="31668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48" name="Google Shape;148;p22"/>
          <p:cNvSpPr txBox="1"/>
          <p:nvPr>
            <p:ph type="title"/>
          </p:nvPr>
        </p:nvSpPr>
        <p:spPr>
          <a:xfrm>
            <a:off x="2547100" y="327125"/>
            <a:ext cx="63267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149" name="Google Shape;149;p22"/>
          <p:cNvSpPr txBox="1"/>
          <p:nvPr>
            <p:ph idx="3" type="subTitle"/>
          </p:nvPr>
        </p:nvSpPr>
        <p:spPr>
          <a:xfrm>
            <a:off x="274950" y="284775"/>
            <a:ext cx="2096400" cy="704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b="1" sz="1300">
                <a:latin typeface="Della Respira"/>
                <a:ea typeface="Della Respira"/>
                <a:cs typeface="Della Respira"/>
                <a:sym typeface="Della Respira"/>
              </a:defRPr>
            </a:lvl1pPr>
            <a:lvl2pPr lvl="1">
              <a:spcBef>
                <a:spcPts val="0"/>
              </a:spcBef>
              <a:spcAft>
                <a:spcPts val="0"/>
              </a:spcAft>
              <a:buSzPts val="1300"/>
              <a:buNone/>
              <a:defRPr sz="1300"/>
            </a:lvl2pPr>
            <a:lvl3pPr lvl="2">
              <a:spcBef>
                <a:spcPts val="0"/>
              </a:spcBef>
              <a:spcAft>
                <a:spcPts val="0"/>
              </a:spcAft>
              <a:buSzPts val="1300"/>
              <a:buNone/>
              <a:defRPr sz="1300"/>
            </a:lvl3pPr>
            <a:lvl4pPr lvl="3">
              <a:spcBef>
                <a:spcPts val="0"/>
              </a:spcBef>
              <a:spcAft>
                <a:spcPts val="0"/>
              </a:spcAft>
              <a:buSzPts val="1300"/>
              <a:buNone/>
              <a:defRPr sz="1300"/>
            </a:lvl4pPr>
            <a:lvl5pPr lvl="4">
              <a:spcBef>
                <a:spcPts val="0"/>
              </a:spcBef>
              <a:spcAft>
                <a:spcPts val="0"/>
              </a:spcAft>
              <a:buSzPts val="1300"/>
              <a:buNone/>
              <a:defRPr sz="1300"/>
            </a:lvl5pPr>
            <a:lvl6pPr lvl="5">
              <a:spcBef>
                <a:spcPts val="0"/>
              </a:spcBef>
              <a:spcAft>
                <a:spcPts val="0"/>
              </a:spcAft>
              <a:buSzPts val="1300"/>
              <a:buNone/>
              <a:defRPr sz="1300"/>
            </a:lvl6pPr>
            <a:lvl7pPr lvl="6">
              <a:spcBef>
                <a:spcPts val="0"/>
              </a:spcBef>
              <a:spcAft>
                <a:spcPts val="0"/>
              </a:spcAft>
              <a:buSzPts val="1300"/>
              <a:buNone/>
              <a:defRPr sz="1300"/>
            </a:lvl7pPr>
            <a:lvl8pPr lvl="7">
              <a:spcBef>
                <a:spcPts val="0"/>
              </a:spcBef>
              <a:spcAft>
                <a:spcPts val="0"/>
              </a:spcAft>
              <a:buSzPts val="1300"/>
              <a:buNone/>
              <a:defRPr sz="1300"/>
            </a:lvl8pPr>
            <a:lvl9pPr lvl="8">
              <a:spcBef>
                <a:spcPts val="0"/>
              </a:spcBef>
              <a:spcAft>
                <a:spcPts val="0"/>
              </a:spcAft>
              <a:buSzPts val="1300"/>
              <a:buNone/>
              <a:defRPr sz="13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udent Page 1 Alt">
  <p:cSld name="CUSTOM_7_1">
    <p:bg>
      <p:bgPr>
        <a:solidFill>
          <a:schemeClr val="dk2"/>
        </a:solidFill>
      </p:bgPr>
    </p:bg>
    <p:spTree>
      <p:nvGrpSpPr>
        <p:cNvPr id="150" name="Shape 150"/>
        <p:cNvGrpSpPr/>
        <p:nvPr/>
      </p:nvGrpSpPr>
      <p:grpSpPr>
        <a:xfrm>
          <a:off x="0" y="0"/>
          <a:ext cx="0" cy="0"/>
          <a:chOff x="0" y="0"/>
          <a:chExt cx="0" cy="0"/>
        </a:xfrm>
      </p:grpSpPr>
      <p:sp>
        <p:nvSpPr>
          <p:cNvPr id="151" name="Google Shape;151;p23"/>
          <p:cNvSpPr/>
          <p:nvPr>
            <p:ph idx="2" type="pic"/>
          </p:nvPr>
        </p:nvSpPr>
        <p:spPr>
          <a:xfrm>
            <a:off x="2547100" y="1159275"/>
            <a:ext cx="6326700" cy="3705000"/>
          </a:xfrm>
          <a:prstGeom prst="roundRect">
            <a:avLst>
              <a:gd fmla="val 6538" name="adj"/>
            </a:avLst>
          </a:prstGeom>
          <a:noFill/>
          <a:ln cap="flat" cmpd="sng" w="9525">
            <a:solidFill>
              <a:srgbClr val="000000"/>
            </a:solidFill>
            <a:prstDash val="solid"/>
            <a:round/>
            <a:headEnd len="sm" w="sm" type="none"/>
            <a:tailEnd len="sm" w="sm" type="none"/>
          </a:ln>
        </p:spPr>
      </p:sp>
      <p:sp>
        <p:nvSpPr>
          <p:cNvPr id="152" name="Google Shape;152;p23"/>
          <p:cNvSpPr txBox="1"/>
          <p:nvPr>
            <p:ph idx="1" type="body"/>
          </p:nvPr>
        </p:nvSpPr>
        <p:spPr>
          <a:xfrm>
            <a:off x="496375" y="1377200"/>
            <a:ext cx="1663800" cy="32508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53" name="Google Shape;153;p23"/>
          <p:cNvSpPr/>
          <p:nvPr/>
        </p:nvSpPr>
        <p:spPr>
          <a:xfrm>
            <a:off x="2547100" y="284775"/>
            <a:ext cx="6326700" cy="704400"/>
          </a:xfrm>
          <a:prstGeom prst="roundRect">
            <a:avLst>
              <a:gd fmla="val 25275"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55425">
            <a:noAutofit/>
          </a:bodyPr>
          <a:lstStyle/>
          <a:p>
            <a:pPr indent="0" lvl="0" marL="0" rtl="0" algn="ctr">
              <a:lnSpc>
                <a:spcPct val="90000"/>
              </a:lnSpc>
              <a:spcBef>
                <a:spcPts val="0"/>
              </a:spcBef>
              <a:spcAft>
                <a:spcPts val="0"/>
              </a:spcAft>
              <a:buNone/>
            </a:pPr>
            <a:r>
              <a:t/>
            </a:r>
            <a:endParaRPr sz="200"/>
          </a:p>
        </p:txBody>
      </p:sp>
      <p:sp>
        <p:nvSpPr>
          <p:cNvPr id="154" name="Google Shape;154;p23"/>
          <p:cNvSpPr/>
          <p:nvPr/>
        </p:nvSpPr>
        <p:spPr>
          <a:xfrm>
            <a:off x="274950" y="284775"/>
            <a:ext cx="2096400" cy="7044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109725">
            <a:noAutofit/>
          </a:bodyPr>
          <a:lstStyle/>
          <a:p>
            <a:pPr indent="0" lvl="0" marL="0" rtl="0" algn="ctr">
              <a:lnSpc>
                <a:spcPct val="90000"/>
              </a:lnSpc>
              <a:spcBef>
                <a:spcPts val="0"/>
              </a:spcBef>
              <a:spcAft>
                <a:spcPts val="0"/>
              </a:spcAft>
              <a:buNone/>
            </a:pPr>
            <a:r>
              <a:t/>
            </a:r>
            <a:endParaRPr sz="300"/>
          </a:p>
        </p:txBody>
      </p:sp>
      <p:sp>
        <p:nvSpPr>
          <p:cNvPr id="155" name="Google Shape;155;p23"/>
          <p:cNvSpPr txBox="1"/>
          <p:nvPr>
            <p:ph type="title"/>
          </p:nvPr>
        </p:nvSpPr>
        <p:spPr>
          <a:xfrm>
            <a:off x="2547100" y="327125"/>
            <a:ext cx="63267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156" name="Google Shape;156;p23"/>
          <p:cNvSpPr txBox="1"/>
          <p:nvPr>
            <p:ph idx="3" type="subTitle"/>
          </p:nvPr>
        </p:nvSpPr>
        <p:spPr>
          <a:xfrm>
            <a:off x="274950" y="284775"/>
            <a:ext cx="2096400" cy="704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b="1" sz="1300">
                <a:latin typeface="Della Respira"/>
                <a:ea typeface="Della Respira"/>
                <a:cs typeface="Della Respira"/>
                <a:sym typeface="Della Respira"/>
              </a:defRPr>
            </a:lvl1pPr>
            <a:lvl2pPr lvl="1">
              <a:spcBef>
                <a:spcPts val="0"/>
              </a:spcBef>
              <a:spcAft>
                <a:spcPts val="0"/>
              </a:spcAft>
              <a:buSzPts val="1300"/>
              <a:buNone/>
              <a:defRPr sz="1300"/>
            </a:lvl2pPr>
            <a:lvl3pPr lvl="2">
              <a:spcBef>
                <a:spcPts val="0"/>
              </a:spcBef>
              <a:spcAft>
                <a:spcPts val="0"/>
              </a:spcAft>
              <a:buSzPts val="1300"/>
              <a:buNone/>
              <a:defRPr sz="1300"/>
            </a:lvl3pPr>
            <a:lvl4pPr lvl="3">
              <a:spcBef>
                <a:spcPts val="0"/>
              </a:spcBef>
              <a:spcAft>
                <a:spcPts val="0"/>
              </a:spcAft>
              <a:buSzPts val="1300"/>
              <a:buNone/>
              <a:defRPr sz="1300"/>
            </a:lvl4pPr>
            <a:lvl5pPr lvl="4">
              <a:spcBef>
                <a:spcPts val="0"/>
              </a:spcBef>
              <a:spcAft>
                <a:spcPts val="0"/>
              </a:spcAft>
              <a:buSzPts val="1300"/>
              <a:buNone/>
              <a:defRPr sz="1300"/>
            </a:lvl5pPr>
            <a:lvl6pPr lvl="5">
              <a:spcBef>
                <a:spcPts val="0"/>
              </a:spcBef>
              <a:spcAft>
                <a:spcPts val="0"/>
              </a:spcAft>
              <a:buSzPts val="1300"/>
              <a:buNone/>
              <a:defRPr sz="1300"/>
            </a:lvl6pPr>
            <a:lvl7pPr lvl="6">
              <a:spcBef>
                <a:spcPts val="0"/>
              </a:spcBef>
              <a:spcAft>
                <a:spcPts val="0"/>
              </a:spcAft>
              <a:buSzPts val="1300"/>
              <a:buNone/>
              <a:defRPr sz="1300"/>
            </a:lvl7pPr>
            <a:lvl8pPr lvl="7">
              <a:spcBef>
                <a:spcPts val="0"/>
              </a:spcBef>
              <a:spcAft>
                <a:spcPts val="0"/>
              </a:spcAft>
              <a:buSzPts val="1300"/>
              <a:buNone/>
              <a:defRPr sz="1300"/>
            </a:lvl8pPr>
            <a:lvl9pPr lvl="8">
              <a:spcBef>
                <a:spcPts val="0"/>
              </a:spcBef>
              <a:spcAft>
                <a:spcPts val="0"/>
              </a:spcAft>
              <a:buSzPts val="1300"/>
              <a:buNone/>
              <a:defRPr sz="13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udent Page 1 Editable">
  <p:cSld name="CUSTOM_7_1_1">
    <p:bg>
      <p:bgPr>
        <a:solidFill>
          <a:schemeClr val="dk2"/>
        </a:solidFill>
      </p:bgPr>
    </p:bg>
    <p:spTree>
      <p:nvGrpSpPr>
        <p:cNvPr id="157" name="Shape 157"/>
        <p:cNvGrpSpPr/>
        <p:nvPr/>
      </p:nvGrpSpPr>
      <p:grpSpPr>
        <a:xfrm>
          <a:off x="0" y="0"/>
          <a:ext cx="0" cy="0"/>
          <a:chOff x="0" y="0"/>
          <a:chExt cx="0" cy="0"/>
        </a:xfrm>
      </p:grpSpPr>
      <p:sp>
        <p:nvSpPr>
          <p:cNvPr id="158" name="Google Shape;158;p24"/>
          <p:cNvSpPr/>
          <p:nvPr>
            <p:ph idx="2" type="pic"/>
          </p:nvPr>
        </p:nvSpPr>
        <p:spPr>
          <a:xfrm>
            <a:off x="4672600" y="1159275"/>
            <a:ext cx="4201200" cy="3705000"/>
          </a:xfrm>
          <a:prstGeom prst="roundRect">
            <a:avLst>
              <a:gd fmla="val 6294" name="adj"/>
            </a:avLst>
          </a:prstGeom>
          <a:noFill/>
          <a:ln cap="flat" cmpd="sng" w="9525">
            <a:solidFill>
              <a:srgbClr val="000000"/>
            </a:solidFill>
            <a:prstDash val="solid"/>
            <a:round/>
            <a:headEnd len="sm" w="sm" type="none"/>
            <a:tailEnd len="sm" w="sm" type="none"/>
          </a:ln>
        </p:spPr>
      </p:sp>
      <p:sp>
        <p:nvSpPr>
          <p:cNvPr id="159" name="Google Shape;159;p24"/>
          <p:cNvSpPr txBox="1"/>
          <p:nvPr>
            <p:ph idx="1" type="body"/>
          </p:nvPr>
        </p:nvSpPr>
        <p:spPr>
          <a:xfrm>
            <a:off x="496375" y="1377200"/>
            <a:ext cx="3772800" cy="32508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60" name="Google Shape;160;p24"/>
          <p:cNvSpPr/>
          <p:nvPr/>
        </p:nvSpPr>
        <p:spPr>
          <a:xfrm>
            <a:off x="2547100" y="284775"/>
            <a:ext cx="6326700" cy="704400"/>
          </a:xfrm>
          <a:prstGeom prst="roundRect">
            <a:avLst>
              <a:gd fmla="val 25275"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55425">
            <a:noAutofit/>
          </a:bodyPr>
          <a:lstStyle/>
          <a:p>
            <a:pPr indent="0" lvl="0" marL="0" rtl="0" algn="ctr">
              <a:lnSpc>
                <a:spcPct val="90000"/>
              </a:lnSpc>
              <a:spcBef>
                <a:spcPts val="0"/>
              </a:spcBef>
              <a:spcAft>
                <a:spcPts val="0"/>
              </a:spcAft>
              <a:buNone/>
            </a:pPr>
            <a:r>
              <a:t/>
            </a:r>
            <a:endParaRPr sz="200"/>
          </a:p>
        </p:txBody>
      </p:sp>
      <p:sp>
        <p:nvSpPr>
          <p:cNvPr id="161" name="Google Shape;161;p24"/>
          <p:cNvSpPr/>
          <p:nvPr/>
        </p:nvSpPr>
        <p:spPr>
          <a:xfrm>
            <a:off x="274950" y="284775"/>
            <a:ext cx="2096400" cy="7044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109725">
            <a:noAutofit/>
          </a:bodyPr>
          <a:lstStyle/>
          <a:p>
            <a:pPr indent="0" lvl="0" marL="0" rtl="0" algn="ctr">
              <a:lnSpc>
                <a:spcPct val="90000"/>
              </a:lnSpc>
              <a:spcBef>
                <a:spcPts val="0"/>
              </a:spcBef>
              <a:spcAft>
                <a:spcPts val="0"/>
              </a:spcAft>
              <a:buNone/>
            </a:pPr>
            <a:r>
              <a:t/>
            </a:r>
            <a:endParaRPr sz="300"/>
          </a:p>
        </p:txBody>
      </p:sp>
      <p:sp>
        <p:nvSpPr>
          <p:cNvPr id="162" name="Google Shape;162;p24"/>
          <p:cNvSpPr txBox="1"/>
          <p:nvPr>
            <p:ph type="title"/>
          </p:nvPr>
        </p:nvSpPr>
        <p:spPr>
          <a:xfrm>
            <a:off x="2547100" y="327125"/>
            <a:ext cx="63267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163" name="Google Shape;163;p24"/>
          <p:cNvSpPr txBox="1"/>
          <p:nvPr>
            <p:ph idx="3" type="subTitle"/>
          </p:nvPr>
        </p:nvSpPr>
        <p:spPr>
          <a:xfrm>
            <a:off x="274950" y="284775"/>
            <a:ext cx="2096400" cy="704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b="1" sz="1300">
                <a:latin typeface="Della Respira"/>
                <a:ea typeface="Della Respira"/>
                <a:cs typeface="Della Respira"/>
                <a:sym typeface="Della Respira"/>
              </a:defRPr>
            </a:lvl1pPr>
            <a:lvl2pPr lvl="1">
              <a:spcBef>
                <a:spcPts val="0"/>
              </a:spcBef>
              <a:spcAft>
                <a:spcPts val="0"/>
              </a:spcAft>
              <a:buSzPts val="1300"/>
              <a:buNone/>
              <a:defRPr sz="1300"/>
            </a:lvl2pPr>
            <a:lvl3pPr lvl="2">
              <a:spcBef>
                <a:spcPts val="0"/>
              </a:spcBef>
              <a:spcAft>
                <a:spcPts val="0"/>
              </a:spcAft>
              <a:buSzPts val="1300"/>
              <a:buNone/>
              <a:defRPr sz="1300"/>
            </a:lvl3pPr>
            <a:lvl4pPr lvl="3">
              <a:spcBef>
                <a:spcPts val="0"/>
              </a:spcBef>
              <a:spcAft>
                <a:spcPts val="0"/>
              </a:spcAft>
              <a:buSzPts val="1300"/>
              <a:buNone/>
              <a:defRPr sz="1300"/>
            </a:lvl4pPr>
            <a:lvl5pPr lvl="4">
              <a:spcBef>
                <a:spcPts val="0"/>
              </a:spcBef>
              <a:spcAft>
                <a:spcPts val="0"/>
              </a:spcAft>
              <a:buSzPts val="1300"/>
              <a:buNone/>
              <a:defRPr sz="1300"/>
            </a:lvl5pPr>
            <a:lvl6pPr lvl="5">
              <a:spcBef>
                <a:spcPts val="0"/>
              </a:spcBef>
              <a:spcAft>
                <a:spcPts val="0"/>
              </a:spcAft>
              <a:buSzPts val="1300"/>
              <a:buNone/>
              <a:defRPr sz="1300"/>
            </a:lvl6pPr>
            <a:lvl7pPr lvl="6">
              <a:spcBef>
                <a:spcPts val="0"/>
              </a:spcBef>
              <a:spcAft>
                <a:spcPts val="0"/>
              </a:spcAft>
              <a:buSzPts val="1300"/>
              <a:buNone/>
              <a:defRPr sz="1300"/>
            </a:lvl7pPr>
            <a:lvl8pPr lvl="7">
              <a:spcBef>
                <a:spcPts val="0"/>
              </a:spcBef>
              <a:spcAft>
                <a:spcPts val="0"/>
              </a:spcAft>
              <a:buSzPts val="1300"/>
              <a:buNone/>
              <a:defRPr sz="1300"/>
            </a:lvl8pPr>
            <a:lvl9pPr lvl="8">
              <a:spcBef>
                <a:spcPts val="0"/>
              </a:spcBef>
              <a:spcAft>
                <a:spcPts val="0"/>
              </a:spcAft>
              <a:buSzPts val="1300"/>
              <a:buNone/>
              <a:defRPr sz="13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udent Page 2">
  <p:cSld name="CUSTOM_8">
    <p:bg>
      <p:bgPr>
        <a:solidFill>
          <a:schemeClr val="lt2"/>
        </a:solidFill>
      </p:bgPr>
    </p:bg>
    <p:spTree>
      <p:nvGrpSpPr>
        <p:cNvPr id="164" name="Shape 164"/>
        <p:cNvGrpSpPr/>
        <p:nvPr/>
      </p:nvGrpSpPr>
      <p:grpSpPr>
        <a:xfrm>
          <a:off x="0" y="0"/>
          <a:ext cx="0" cy="0"/>
          <a:chOff x="0" y="0"/>
          <a:chExt cx="0" cy="0"/>
        </a:xfrm>
      </p:grpSpPr>
      <p:sp>
        <p:nvSpPr>
          <p:cNvPr id="165" name="Google Shape;165;p25"/>
          <p:cNvSpPr/>
          <p:nvPr>
            <p:ph idx="2" type="pic"/>
          </p:nvPr>
        </p:nvSpPr>
        <p:spPr>
          <a:xfrm>
            <a:off x="6777400" y="1159275"/>
            <a:ext cx="2096400" cy="3705000"/>
          </a:xfrm>
          <a:prstGeom prst="roundRect">
            <a:avLst>
              <a:gd fmla="val 11005" name="adj"/>
            </a:avLst>
          </a:prstGeom>
          <a:noFill/>
          <a:ln cap="flat" cmpd="sng" w="9525">
            <a:solidFill>
              <a:srgbClr val="000000"/>
            </a:solidFill>
            <a:prstDash val="solid"/>
            <a:round/>
            <a:headEnd len="sm" w="sm" type="none"/>
            <a:tailEnd len="sm" w="sm" type="none"/>
          </a:ln>
        </p:spPr>
      </p:sp>
      <p:sp>
        <p:nvSpPr>
          <p:cNvPr id="166" name="Google Shape;166;p25"/>
          <p:cNvSpPr/>
          <p:nvPr/>
        </p:nvSpPr>
        <p:spPr>
          <a:xfrm>
            <a:off x="274950" y="1164975"/>
            <a:ext cx="6326700" cy="36936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167" name="Google Shape;167;p25"/>
          <p:cNvSpPr txBox="1"/>
          <p:nvPr>
            <p:ph idx="1" type="body"/>
          </p:nvPr>
        </p:nvSpPr>
        <p:spPr>
          <a:xfrm>
            <a:off x="545275" y="1321275"/>
            <a:ext cx="5795400" cy="3306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68" name="Google Shape;168;p25"/>
          <p:cNvSpPr/>
          <p:nvPr/>
        </p:nvSpPr>
        <p:spPr>
          <a:xfrm>
            <a:off x="274950" y="284775"/>
            <a:ext cx="6326700" cy="704400"/>
          </a:xfrm>
          <a:prstGeom prst="roundRect">
            <a:avLst>
              <a:gd fmla="val 25275"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55425">
            <a:noAutofit/>
          </a:bodyPr>
          <a:lstStyle/>
          <a:p>
            <a:pPr indent="0" lvl="0" marL="0" rtl="0" algn="ctr">
              <a:lnSpc>
                <a:spcPct val="90000"/>
              </a:lnSpc>
              <a:spcBef>
                <a:spcPts val="0"/>
              </a:spcBef>
              <a:spcAft>
                <a:spcPts val="0"/>
              </a:spcAft>
              <a:buNone/>
            </a:pPr>
            <a:r>
              <a:t/>
            </a:r>
            <a:endParaRPr sz="200"/>
          </a:p>
        </p:txBody>
      </p:sp>
      <p:sp>
        <p:nvSpPr>
          <p:cNvPr id="169" name="Google Shape;169;p25"/>
          <p:cNvSpPr/>
          <p:nvPr/>
        </p:nvSpPr>
        <p:spPr>
          <a:xfrm>
            <a:off x="6777400" y="284775"/>
            <a:ext cx="2096400" cy="704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09725">
            <a:noAutofit/>
          </a:bodyPr>
          <a:lstStyle/>
          <a:p>
            <a:pPr indent="0" lvl="0" marL="0" rtl="0" algn="ctr">
              <a:lnSpc>
                <a:spcPct val="90000"/>
              </a:lnSpc>
              <a:spcBef>
                <a:spcPts val="0"/>
              </a:spcBef>
              <a:spcAft>
                <a:spcPts val="0"/>
              </a:spcAft>
              <a:buNone/>
            </a:pPr>
            <a:r>
              <a:t/>
            </a:r>
            <a:endParaRPr sz="300"/>
          </a:p>
        </p:txBody>
      </p:sp>
      <p:sp>
        <p:nvSpPr>
          <p:cNvPr id="170" name="Google Shape;170;p25"/>
          <p:cNvSpPr txBox="1"/>
          <p:nvPr>
            <p:ph type="title"/>
          </p:nvPr>
        </p:nvSpPr>
        <p:spPr>
          <a:xfrm>
            <a:off x="274950" y="327125"/>
            <a:ext cx="63267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171" name="Google Shape;171;p25"/>
          <p:cNvSpPr txBox="1"/>
          <p:nvPr>
            <p:ph idx="3" type="subTitle"/>
          </p:nvPr>
        </p:nvSpPr>
        <p:spPr>
          <a:xfrm>
            <a:off x="6777400" y="284775"/>
            <a:ext cx="2096400" cy="704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b="1" sz="1300">
                <a:latin typeface="Della Respira"/>
                <a:ea typeface="Della Respira"/>
                <a:cs typeface="Della Respira"/>
                <a:sym typeface="Della Respira"/>
              </a:defRPr>
            </a:lvl1pPr>
            <a:lvl2pPr lvl="1">
              <a:spcBef>
                <a:spcPts val="0"/>
              </a:spcBef>
              <a:spcAft>
                <a:spcPts val="0"/>
              </a:spcAft>
              <a:buSzPts val="1300"/>
              <a:buNone/>
              <a:defRPr sz="1300"/>
            </a:lvl2pPr>
            <a:lvl3pPr lvl="2">
              <a:spcBef>
                <a:spcPts val="0"/>
              </a:spcBef>
              <a:spcAft>
                <a:spcPts val="0"/>
              </a:spcAft>
              <a:buSzPts val="1300"/>
              <a:buNone/>
              <a:defRPr sz="1300"/>
            </a:lvl3pPr>
            <a:lvl4pPr lvl="3">
              <a:spcBef>
                <a:spcPts val="0"/>
              </a:spcBef>
              <a:spcAft>
                <a:spcPts val="0"/>
              </a:spcAft>
              <a:buSzPts val="1300"/>
              <a:buNone/>
              <a:defRPr sz="1300"/>
            </a:lvl4pPr>
            <a:lvl5pPr lvl="4">
              <a:spcBef>
                <a:spcPts val="0"/>
              </a:spcBef>
              <a:spcAft>
                <a:spcPts val="0"/>
              </a:spcAft>
              <a:buSzPts val="1300"/>
              <a:buNone/>
              <a:defRPr sz="1300"/>
            </a:lvl5pPr>
            <a:lvl6pPr lvl="5">
              <a:spcBef>
                <a:spcPts val="0"/>
              </a:spcBef>
              <a:spcAft>
                <a:spcPts val="0"/>
              </a:spcAft>
              <a:buSzPts val="1300"/>
              <a:buNone/>
              <a:defRPr sz="1300"/>
            </a:lvl6pPr>
            <a:lvl7pPr lvl="6">
              <a:spcBef>
                <a:spcPts val="0"/>
              </a:spcBef>
              <a:spcAft>
                <a:spcPts val="0"/>
              </a:spcAft>
              <a:buSzPts val="1300"/>
              <a:buNone/>
              <a:defRPr sz="1300"/>
            </a:lvl7pPr>
            <a:lvl8pPr lvl="7">
              <a:spcBef>
                <a:spcPts val="0"/>
              </a:spcBef>
              <a:spcAft>
                <a:spcPts val="0"/>
              </a:spcAft>
              <a:buSzPts val="1300"/>
              <a:buNone/>
              <a:defRPr sz="1300"/>
            </a:lvl8pPr>
            <a:lvl9pPr lvl="8">
              <a:spcBef>
                <a:spcPts val="0"/>
              </a:spcBef>
              <a:spcAft>
                <a:spcPts val="0"/>
              </a:spcAft>
              <a:buSzPts val="1300"/>
              <a:buNone/>
              <a:defRPr sz="13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udent Page 3">
  <p:cSld name="CUSTOM_9">
    <p:spTree>
      <p:nvGrpSpPr>
        <p:cNvPr id="172" name="Shape 172"/>
        <p:cNvGrpSpPr/>
        <p:nvPr/>
      </p:nvGrpSpPr>
      <p:grpSpPr>
        <a:xfrm>
          <a:off x="0" y="0"/>
          <a:ext cx="0" cy="0"/>
          <a:chOff x="0" y="0"/>
          <a:chExt cx="0" cy="0"/>
        </a:xfrm>
      </p:grpSpPr>
      <p:sp>
        <p:nvSpPr>
          <p:cNvPr id="173" name="Google Shape;173;p26"/>
          <p:cNvSpPr/>
          <p:nvPr>
            <p:ph idx="2" type="pic"/>
          </p:nvPr>
        </p:nvSpPr>
        <p:spPr>
          <a:xfrm>
            <a:off x="274950" y="284775"/>
            <a:ext cx="2096400" cy="3705000"/>
          </a:xfrm>
          <a:prstGeom prst="roundRect">
            <a:avLst>
              <a:gd fmla="val 11005" name="adj"/>
            </a:avLst>
          </a:prstGeom>
          <a:noFill/>
          <a:ln cap="flat" cmpd="sng" w="9525">
            <a:solidFill>
              <a:srgbClr val="000000"/>
            </a:solidFill>
            <a:prstDash val="solid"/>
            <a:round/>
            <a:headEnd len="sm" w="sm" type="none"/>
            <a:tailEnd len="sm" w="sm" type="none"/>
          </a:ln>
        </p:spPr>
      </p:sp>
      <p:sp>
        <p:nvSpPr>
          <p:cNvPr id="174" name="Google Shape;174;p26"/>
          <p:cNvSpPr/>
          <p:nvPr/>
        </p:nvSpPr>
        <p:spPr>
          <a:xfrm>
            <a:off x="2547100" y="1164975"/>
            <a:ext cx="6326700" cy="3693600"/>
          </a:xfrm>
          <a:prstGeom prst="roundRect">
            <a:avLst>
              <a:gd fmla="val 5734"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175" name="Google Shape;175;p26"/>
          <p:cNvSpPr txBox="1"/>
          <p:nvPr>
            <p:ph idx="1" type="body"/>
          </p:nvPr>
        </p:nvSpPr>
        <p:spPr>
          <a:xfrm>
            <a:off x="2819407" y="1323219"/>
            <a:ext cx="5795400" cy="3306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76" name="Google Shape;176;p26"/>
          <p:cNvSpPr/>
          <p:nvPr/>
        </p:nvSpPr>
        <p:spPr>
          <a:xfrm>
            <a:off x="2547100" y="284775"/>
            <a:ext cx="6326700" cy="704400"/>
          </a:xfrm>
          <a:prstGeom prst="roundRect">
            <a:avLst>
              <a:gd fmla="val 25275"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55425">
            <a:noAutofit/>
          </a:bodyPr>
          <a:lstStyle/>
          <a:p>
            <a:pPr indent="0" lvl="0" marL="0" rtl="0" algn="ctr">
              <a:lnSpc>
                <a:spcPct val="90000"/>
              </a:lnSpc>
              <a:spcBef>
                <a:spcPts val="0"/>
              </a:spcBef>
              <a:spcAft>
                <a:spcPts val="0"/>
              </a:spcAft>
              <a:buNone/>
            </a:pPr>
            <a:r>
              <a:t/>
            </a:r>
            <a:endParaRPr sz="200"/>
          </a:p>
        </p:txBody>
      </p:sp>
      <p:sp>
        <p:nvSpPr>
          <p:cNvPr id="177" name="Google Shape;177;p26"/>
          <p:cNvSpPr/>
          <p:nvPr/>
        </p:nvSpPr>
        <p:spPr>
          <a:xfrm>
            <a:off x="274950" y="4154175"/>
            <a:ext cx="2096400" cy="7044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109725">
            <a:noAutofit/>
          </a:bodyPr>
          <a:lstStyle/>
          <a:p>
            <a:pPr indent="0" lvl="0" marL="0" rtl="0" algn="ctr">
              <a:lnSpc>
                <a:spcPct val="90000"/>
              </a:lnSpc>
              <a:spcBef>
                <a:spcPts val="0"/>
              </a:spcBef>
              <a:spcAft>
                <a:spcPts val="0"/>
              </a:spcAft>
              <a:buNone/>
            </a:pPr>
            <a:r>
              <a:t/>
            </a:r>
            <a:endParaRPr sz="300"/>
          </a:p>
        </p:txBody>
      </p:sp>
      <p:sp>
        <p:nvSpPr>
          <p:cNvPr id="178" name="Google Shape;178;p26"/>
          <p:cNvSpPr txBox="1"/>
          <p:nvPr>
            <p:ph type="title"/>
          </p:nvPr>
        </p:nvSpPr>
        <p:spPr>
          <a:xfrm>
            <a:off x="2547100" y="327125"/>
            <a:ext cx="63267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179" name="Google Shape;179;p26"/>
          <p:cNvSpPr txBox="1"/>
          <p:nvPr>
            <p:ph idx="3" type="subTitle"/>
          </p:nvPr>
        </p:nvSpPr>
        <p:spPr>
          <a:xfrm>
            <a:off x="274950" y="4154175"/>
            <a:ext cx="2096400" cy="704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b="1" sz="1300">
                <a:latin typeface="Della Respira"/>
                <a:ea typeface="Della Respira"/>
                <a:cs typeface="Della Respira"/>
                <a:sym typeface="Della Respira"/>
              </a:defRPr>
            </a:lvl1pPr>
            <a:lvl2pPr lvl="1">
              <a:spcBef>
                <a:spcPts val="0"/>
              </a:spcBef>
              <a:spcAft>
                <a:spcPts val="0"/>
              </a:spcAft>
              <a:buSzPts val="1300"/>
              <a:buNone/>
              <a:defRPr sz="1300"/>
            </a:lvl2pPr>
            <a:lvl3pPr lvl="2">
              <a:spcBef>
                <a:spcPts val="0"/>
              </a:spcBef>
              <a:spcAft>
                <a:spcPts val="0"/>
              </a:spcAft>
              <a:buSzPts val="1300"/>
              <a:buNone/>
              <a:defRPr sz="1300"/>
            </a:lvl3pPr>
            <a:lvl4pPr lvl="3">
              <a:spcBef>
                <a:spcPts val="0"/>
              </a:spcBef>
              <a:spcAft>
                <a:spcPts val="0"/>
              </a:spcAft>
              <a:buSzPts val="1300"/>
              <a:buNone/>
              <a:defRPr sz="1300"/>
            </a:lvl4pPr>
            <a:lvl5pPr lvl="4">
              <a:spcBef>
                <a:spcPts val="0"/>
              </a:spcBef>
              <a:spcAft>
                <a:spcPts val="0"/>
              </a:spcAft>
              <a:buSzPts val="1300"/>
              <a:buNone/>
              <a:defRPr sz="1300"/>
            </a:lvl5pPr>
            <a:lvl6pPr lvl="5">
              <a:spcBef>
                <a:spcPts val="0"/>
              </a:spcBef>
              <a:spcAft>
                <a:spcPts val="0"/>
              </a:spcAft>
              <a:buSzPts val="1300"/>
              <a:buNone/>
              <a:defRPr sz="1300"/>
            </a:lvl6pPr>
            <a:lvl7pPr lvl="6">
              <a:spcBef>
                <a:spcPts val="0"/>
              </a:spcBef>
              <a:spcAft>
                <a:spcPts val="0"/>
              </a:spcAft>
              <a:buSzPts val="1300"/>
              <a:buNone/>
              <a:defRPr sz="1300"/>
            </a:lvl7pPr>
            <a:lvl8pPr lvl="7">
              <a:spcBef>
                <a:spcPts val="0"/>
              </a:spcBef>
              <a:spcAft>
                <a:spcPts val="0"/>
              </a:spcAft>
              <a:buSzPts val="1300"/>
              <a:buNone/>
              <a:defRPr sz="1300"/>
            </a:lvl8pPr>
            <a:lvl9pPr lvl="8">
              <a:spcBef>
                <a:spcPts val="0"/>
              </a:spcBef>
              <a:spcAft>
                <a:spcPts val="0"/>
              </a:spcAft>
              <a:buSzPts val="1300"/>
              <a:buNone/>
              <a:defRPr sz="13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udent Page 4">
  <p:cSld name="CUSTOM_10">
    <p:bg>
      <p:bgPr>
        <a:solidFill>
          <a:schemeClr val="accent2"/>
        </a:solidFill>
      </p:bgPr>
    </p:bg>
    <p:spTree>
      <p:nvGrpSpPr>
        <p:cNvPr id="180" name="Shape 180"/>
        <p:cNvGrpSpPr/>
        <p:nvPr/>
      </p:nvGrpSpPr>
      <p:grpSpPr>
        <a:xfrm>
          <a:off x="0" y="0"/>
          <a:ext cx="0" cy="0"/>
          <a:chOff x="0" y="0"/>
          <a:chExt cx="0" cy="0"/>
        </a:xfrm>
      </p:grpSpPr>
      <p:sp>
        <p:nvSpPr>
          <p:cNvPr id="181" name="Google Shape;181;p27"/>
          <p:cNvSpPr/>
          <p:nvPr/>
        </p:nvSpPr>
        <p:spPr>
          <a:xfrm>
            <a:off x="274950" y="1164975"/>
            <a:ext cx="6326700" cy="3693600"/>
          </a:xfrm>
          <a:prstGeom prst="roundRect">
            <a:avLst>
              <a:gd fmla="val 5734"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182" name="Google Shape;182;p27"/>
          <p:cNvSpPr txBox="1"/>
          <p:nvPr>
            <p:ph idx="1" type="body"/>
          </p:nvPr>
        </p:nvSpPr>
        <p:spPr>
          <a:xfrm>
            <a:off x="559275" y="1335950"/>
            <a:ext cx="5760300" cy="31809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83" name="Google Shape;183;p27"/>
          <p:cNvSpPr/>
          <p:nvPr>
            <p:ph idx="2" type="pic"/>
          </p:nvPr>
        </p:nvSpPr>
        <p:spPr>
          <a:xfrm>
            <a:off x="6777400" y="284775"/>
            <a:ext cx="2096400" cy="3705000"/>
          </a:xfrm>
          <a:prstGeom prst="roundRect">
            <a:avLst>
              <a:gd fmla="val 11005" name="adj"/>
            </a:avLst>
          </a:prstGeom>
          <a:noFill/>
          <a:ln cap="flat" cmpd="sng" w="9525">
            <a:solidFill>
              <a:srgbClr val="000000"/>
            </a:solidFill>
            <a:prstDash val="solid"/>
            <a:round/>
            <a:headEnd len="sm" w="sm" type="none"/>
            <a:tailEnd len="sm" w="sm" type="none"/>
          </a:ln>
        </p:spPr>
      </p:sp>
      <p:sp>
        <p:nvSpPr>
          <p:cNvPr id="184" name="Google Shape;184;p27"/>
          <p:cNvSpPr/>
          <p:nvPr/>
        </p:nvSpPr>
        <p:spPr>
          <a:xfrm>
            <a:off x="274950" y="284775"/>
            <a:ext cx="6326700" cy="704400"/>
          </a:xfrm>
          <a:prstGeom prst="roundRect">
            <a:avLst>
              <a:gd fmla="val 25275"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155425">
            <a:noAutofit/>
          </a:bodyPr>
          <a:lstStyle/>
          <a:p>
            <a:pPr indent="0" lvl="0" marL="0" rtl="0" algn="ctr">
              <a:lnSpc>
                <a:spcPct val="90000"/>
              </a:lnSpc>
              <a:spcBef>
                <a:spcPts val="0"/>
              </a:spcBef>
              <a:spcAft>
                <a:spcPts val="0"/>
              </a:spcAft>
              <a:buNone/>
            </a:pPr>
            <a:r>
              <a:t/>
            </a:r>
            <a:endParaRPr sz="200"/>
          </a:p>
        </p:txBody>
      </p:sp>
      <p:sp>
        <p:nvSpPr>
          <p:cNvPr id="185" name="Google Shape;185;p27"/>
          <p:cNvSpPr/>
          <p:nvPr/>
        </p:nvSpPr>
        <p:spPr>
          <a:xfrm>
            <a:off x="6777400" y="4154175"/>
            <a:ext cx="2096400" cy="704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09725">
            <a:noAutofit/>
          </a:bodyPr>
          <a:lstStyle/>
          <a:p>
            <a:pPr indent="0" lvl="0" marL="0" rtl="0" algn="ctr">
              <a:lnSpc>
                <a:spcPct val="90000"/>
              </a:lnSpc>
              <a:spcBef>
                <a:spcPts val="0"/>
              </a:spcBef>
              <a:spcAft>
                <a:spcPts val="0"/>
              </a:spcAft>
              <a:buNone/>
            </a:pPr>
            <a:r>
              <a:t/>
            </a:r>
            <a:endParaRPr sz="300"/>
          </a:p>
        </p:txBody>
      </p:sp>
      <p:sp>
        <p:nvSpPr>
          <p:cNvPr id="186" name="Google Shape;186;p27"/>
          <p:cNvSpPr txBox="1"/>
          <p:nvPr>
            <p:ph type="title"/>
          </p:nvPr>
        </p:nvSpPr>
        <p:spPr>
          <a:xfrm>
            <a:off x="274950" y="327125"/>
            <a:ext cx="63267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187" name="Google Shape;187;p27"/>
          <p:cNvSpPr txBox="1"/>
          <p:nvPr>
            <p:ph idx="3" type="subTitle"/>
          </p:nvPr>
        </p:nvSpPr>
        <p:spPr>
          <a:xfrm>
            <a:off x="6777400" y="4154175"/>
            <a:ext cx="2096400" cy="704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b="1" sz="1300">
                <a:latin typeface="Della Respira"/>
                <a:ea typeface="Della Respira"/>
                <a:cs typeface="Della Respira"/>
                <a:sym typeface="Della Respira"/>
              </a:defRPr>
            </a:lvl1pPr>
            <a:lvl2pPr lvl="1">
              <a:spcBef>
                <a:spcPts val="0"/>
              </a:spcBef>
              <a:spcAft>
                <a:spcPts val="0"/>
              </a:spcAft>
              <a:buSzPts val="1300"/>
              <a:buNone/>
              <a:defRPr sz="1300"/>
            </a:lvl2pPr>
            <a:lvl3pPr lvl="2">
              <a:spcBef>
                <a:spcPts val="0"/>
              </a:spcBef>
              <a:spcAft>
                <a:spcPts val="0"/>
              </a:spcAft>
              <a:buSzPts val="1300"/>
              <a:buNone/>
              <a:defRPr sz="1300"/>
            </a:lvl3pPr>
            <a:lvl4pPr lvl="3">
              <a:spcBef>
                <a:spcPts val="0"/>
              </a:spcBef>
              <a:spcAft>
                <a:spcPts val="0"/>
              </a:spcAft>
              <a:buSzPts val="1300"/>
              <a:buNone/>
              <a:defRPr sz="1300"/>
            </a:lvl4pPr>
            <a:lvl5pPr lvl="4">
              <a:spcBef>
                <a:spcPts val="0"/>
              </a:spcBef>
              <a:spcAft>
                <a:spcPts val="0"/>
              </a:spcAft>
              <a:buSzPts val="1300"/>
              <a:buNone/>
              <a:defRPr sz="1300"/>
            </a:lvl5pPr>
            <a:lvl6pPr lvl="5">
              <a:spcBef>
                <a:spcPts val="0"/>
              </a:spcBef>
              <a:spcAft>
                <a:spcPts val="0"/>
              </a:spcAft>
              <a:buSzPts val="1300"/>
              <a:buNone/>
              <a:defRPr sz="1300"/>
            </a:lvl6pPr>
            <a:lvl7pPr lvl="6">
              <a:spcBef>
                <a:spcPts val="0"/>
              </a:spcBef>
              <a:spcAft>
                <a:spcPts val="0"/>
              </a:spcAft>
              <a:buSzPts val="1300"/>
              <a:buNone/>
              <a:defRPr sz="1300"/>
            </a:lvl7pPr>
            <a:lvl8pPr lvl="7">
              <a:spcBef>
                <a:spcPts val="0"/>
              </a:spcBef>
              <a:spcAft>
                <a:spcPts val="0"/>
              </a:spcAft>
              <a:buSzPts val="1300"/>
              <a:buNone/>
              <a:defRPr sz="1300"/>
            </a:lvl8pPr>
            <a:lvl9pPr lvl="8">
              <a:spcBef>
                <a:spcPts val="0"/>
              </a:spcBef>
              <a:spcAft>
                <a:spcPts val="0"/>
              </a:spcAft>
              <a:buSzPts val="1300"/>
              <a:buNone/>
              <a:defRPr sz="13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11">
    <p:bg>
      <p:bgPr>
        <a:solidFill>
          <a:schemeClr val="dk2"/>
        </a:solidFill>
      </p:bgPr>
    </p:bg>
    <p:spTree>
      <p:nvGrpSpPr>
        <p:cNvPr id="188" name="Shape 188"/>
        <p:cNvGrpSpPr/>
        <p:nvPr/>
      </p:nvGrpSpPr>
      <p:grpSpPr>
        <a:xfrm>
          <a:off x="0" y="0"/>
          <a:ext cx="0" cy="0"/>
          <a:chOff x="0" y="0"/>
          <a:chExt cx="0" cy="0"/>
        </a:xfrm>
      </p:grpSpPr>
      <p:sp>
        <p:nvSpPr>
          <p:cNvPr id="189" name="Google Shape;189;p28"/>
          <p:cNvSpPr/>
          <p:nvPr/>
        </p:nvSpPr>
        <p:spPr>
          <a:xfrm>
            <a:off x="4672650" y="1348125"/>
            <a:ext cx="4201200" cy="3510600"/>
          </a:xfrm>
          <a:prstGeom prst="roundRect">
            <a:avLst>
              <a:gd fmla="val 5734"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190" name="Google Shape;190;p28"/>
          <p:cNvSpPr txBox="1"/>
          <p:nvPr>
            <p:ph idx="1" type="body"/>
          </p:nvPr>
        </p:nvSpPr>
        <p:spPr>
          <a:xfrm>
            <a:off x="4901050" y="1503725"/>
            <a:ext cx="3768000" cy="30132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91" name="Google Shape;191;p28"/>
          <p:cNvSpPr/>
          <p:nvPr/>
        </p:nvSpPr>
        <p:spPr>
          <a:xfrm>
            <a:off x="274950" y="1348125"/>
            <a:ext cx="4201200" cy="35106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192" name="Google Shape;192;p28"/>
          <p:cNvSpPr txBox="1"/>
          <p:nvPr>
            <p:ph idx="2" type="body"/>
          </p:nvPr>
        </p:nvSpPr>
        <p:spPr>
          <a:xfrm>
            <a:off x="503350" y="1503725"/>
            <a:ext cx="3768000" cy="30132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93" name="Google Shape;193;p28"/>
          <p:cNvSpPr/>
          <p:nvPr/>
        </p:nvSpPr>
        <p:spPr>
          <a:xfrm>
            <a:off x="274950" y="284775"/>
            <a:ext cx="8598900" cy="854400"/>
          </a:xfrm>
          <a:prstGeom prst="roundRect">
            <a:avLst>
              <a:gd fmla="val 25275"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700"/>
          </a:p>
        </p:txBody>
      </p:sp>
      <p:sp>
        <p:nvSpPr>
          <p:cNvPr id="194" name="Google Shape;194;p28"/>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udent Page 6">
  <p:cSld name="CUSTOM_12">
    <p:bg>
      <p:bgPr>
        <a:solidFill>
          <a:schemeClr val="lt2"/>
        </a:solidFill>
      </p:bgPr>
    </p:bg>
    <p:spTree>
      <p:nvGrpSpPr>
        <p:cNvPr id="195" name="Shape 195"/>
        <p:cNvGrpSpPr/>
        <p:nvPr/>
      </p:nvGrpSpPr>
      <p:grpSpPr>
        <a:xfrm>
          <a:off x="0" y="0"/>
          <a:ext cx="0" cy="0"/>
          <a:chOff x="0" y="0"/>
          <a:chExt cx="0" cy="0"/>
        </a:xfrm>
      </p:grpSpPr>
      <p:sp>
        <p:nvSpPr>
          <p:cNvPr id="196" name="Google Shape;196;p29"/>
          <p:cNvSpPr/>
          <p:nvPr/>
        </p:nvSpPr>
        <p:spPr>
          <a:xfrm>
            <a:off x="4672650" y="1348125"/>
            <a:ext cx="4201200" cy="3510600"/>
          </a:xfrm>
          <a:prstGeom prst="roundRect">
            <a:avLst>
              <a:gd fmla="val 5734"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197" name="Google Shape;197;p29"/>
          <p:cNvSpPr txBox="1"/>
          <p:nvPr>
            <p:ph idx="1" type="body"/>
          </p:nvPr>
        </p:nvSpPr>
        <p:spPr>
          <a:xfrm>
            <a:off x="4889250" y="1503725"/>
            <a:ext cx="3768000" cy="30132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98" name="Google Shape;198;p29"/>
          <p:cNvSpPr/>
          <p:nvPr>
            <p:ph idx="2" type="pic"/>
          </p:nvPr>
        </p:nvSpPr>
        <p:spPr>
          <a:xfrm>
            <a:off x="274950" y="1352225"/>
            <a:ext cx="4201200" cy="3510600"/>
          </a:xfrm>
          <a:prstGeom prst="roundRect">
            <a:avLst>
              <a:gd fmla="val 5298" name="adj"/>
            </a:avLst>
          </a:prstGeom>
          <a:noFill/>
          <a:ln cap="flat" cmpd="sng" w="9525">
            <a:solidFill>
              <a:srgbClr val="000000"/>
            </a:solidFill>
            <a:prstDash val="solid"/>
            <a:round/>
            <a:headEnd len="sm" w="sm" type="none"/>
            <a:tailEnd len="sm" w="sm" type="none"/>
          </a:ln>
        </p:spPr>
      </p:sp>
      <p:sp>
        <p:nvSpPr>
          <p:cNvPr id="199" name="Google Shape;199;p29"/>
          <p:cNvSpPr/>
          <p:nvPr/>
        </p:nvSpPr>
        <p:spPr>
          <a:xfrm>
            <a:off x="274950" y="284775"/>
            <a:ext cx="8598900" cy="854400"/>
          </a:xfrm>
          <a:prstGeom prst="roundRect">
            <a:avLst>
              <a:gd fmla="val 25275"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700"/>
          </a:p>
        </p:txBody>
      </p:sp>
      <p:sp>
        <p:nvSpPr>
          <p:cNvPr id="200" name="Google Shape;200;p29"/>
          <p:cNvSpPr/>
          <p:nvPr/>
        </p:nvSpPr>
        <p:spPr>
          <a:xfrm>
            <a:off x="7318600" y="109825"/>
            <a:ext cx="1705500" cy="3957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109725">
            <a:noAutofit/>
          </a:bodyPr>
          <a:lstStyle/>
          <a:p>
            <a:pPr indent="0" lvl="0" marL="0" rtl="0" algn="ctr">
              <a:lnSpc>
                <a:spcPct val="90000"/>
              </a:lnSpc>
              <a:spcBef>
                <a:spcPts val="0"/>
              </a:spcBef>
              <a:spcAft>
                <a:spcPts val="0"/>
              </a:spcAft>
              <a:buNone/>
            </a:pPr>
            <a:r>
              <a:t/>
            </a:r>
            <a:endParaRPr sz="100"/>
          </a:p>
        </p:txBody>
      </p:sp>
      <p:sp>
        <p:nvSpPr>
          <p:cNvPr id="201" name="Google Shape;201;p29"/>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
        <p:nvSpPr>
          <p:cNvPr id="202" name="Google Shape;202;p29"/>
          <p:cNvSpPr txBox="1"/>
          <p:nvPr>
            <p:ph idx="3" type="subTitle"/>
          </p:nvPr>
        </p:nvSpPr>
        <p:spPr>
          <a:xfrm>
            <a:off x="7318600" y="109825"/>
            <a:ext cx="1705500" cy="395700"/>
          </a:xfrm>
          <a:prstGeom prst="rect">
            <a:avLst/>
          </a:prstGeom>
        </p:spPr>
        <p:txBody>
          <a:bodyPr anchorCtr="0" anchor="ctr" bIns="91425" lIns="91425" spcFirstLastPara="1" rIns="91425" wrap="square" tIns="91425">
            <a:noAutofit/>
          </a:bodyPr>
          <a:lstStyle>
            <a:lvl1pPr lvl="0" algn="ctr">
              <a:spcBef>
                <a:spcPts val="0"/>
              </a:spcBef>
              <a:spcAft>
                <a:spcPts val="0"/>
              </a:spcAft>
              <a:buSzPts val="1100"/>
              <a:buFont typeface="Della Respira"/>
              <a:buNone/>
              <a:defRPr b="1" sz="1100">
                <a:latin typeface="Della Respira"/>
                <a:ea typeface="Della Respira"/>
                <a:cs typeface="Della Respira"/>
                <a:sym typeface="Della Respira"/>
              </a:defRPr>
            </a:lvl1pPr>
            <a:lvl2pPr lvl="1">
              <a:spcBef>
                <a:spcPts val="0"/>
              </a:spcBef>
              <a:spcAft>
                <a:spcPts val="0"/>
              </a:spcAft>
              <a:buSzPts val="1300"/>
              <a:buNone/>
              <a:defRPr sz="1300"/>
            </a:lvl2pPr>
            <a:lvl3pPr lvl="2">
              <a:spcBef>
                <a:spcPts val="0"/>
              </a:spcBef>
              <a:spcAft>
                <a:spcPts val="0"/>
              </a:spcAft>
              <a:buSzPts val="1300"/>
              <a:buNone/>
              <a:defRPr sz="1300"/>
            </a:lvl3pPr>
            <a:lvl4pPr lvl="3">
              <a:spcBef>
                <a:spcPts val="0"/>
              </a:spcBef>
              <a:spcAft>
                <a:spcPts val="0"/>
              </a:spcAft>
              <a:buSzPts val="1300"/>
              <a:buNone/>
              <a:defRPr sz="1300"/>
            </a:lvl4pPr>
            <a:lvl5pPr lvl="4">
              <a:spcBef>
                <a:spcPts val="0"/>
              </a:spcBef>
              <a:spcAft>
                <a:spcPts val="0"/>
              </a:spcAft>
              <a:buSzPts val="1300"/>
              <a:buNone/>
              <a:defRPr sz="1300"/>
            </a:lvl5pPr>
            <a:lvl6pPr lvl="5">
              <a:spcBef>
                <a:spcPts val="0"/>
              </a:spcBef>
              <a:spcAft>
                <a:spcPts val="0"/>
              </a:spcAft>
              <a:buSzPts val="1300"/>
              <a:buNone/>
              <a:defRPr sz="1300"/>
            </a:lvl6pPr>
            <a:lvl7pPr lvl="6">
              <a:spcBef>
                <a:spcPts val="0"/>
              </a:spcBef>
              <a:spcAft>
                <a:spcPts val="0"/>
              </a:spcAft>
              <a:buSzPts val="1300"/>
              <a:buNone/>
              <a:defRPr sz="1300"/>
            </a:lvl7pPr>
            <a:lvl8pPr lvl="7">
              <a:spcBef>
                <a:spcPts val="0"/>
              </a:spcBef>
              <a:spcAft>
                <a:spcPts val="0"/>
              </a:spcAft>
              <a:buSzPts val="1300"/>
              <a:buNone/>
              <a:defRPr sz="1300"/>
            </a:lvl8pPr>
            <a:lvl9pPr lvl="8">
              <a:spcBef>
                <a:spcPts val="0"/>
              </a:spcBef>
              <a:spcAft>
                <a:spcPts val="0"/>
              </a:spcAft>
              <a:buSzPts val="1300"/>
              <a:buNone/>
              <a:defRPr sz="13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mmary Slide">
  <p:cSld name="CUSTOM_13">
    <p:bg>
      <p:bgPr>
        <a:solidFill>
          <a:schemeClr val="dk2"/>
        </a:solidFill>
      </p:bgPr>
    </p:bg>
    <p:spTree>
      <p:nvGrpSpPr>
        <p:cNvPr id="203" name="Shape 203"/>
        <p:cNvGrpSpPr/>
        <p:nvPr/>
      </p:nvGrpSpPr>
      <p:grpSpPr>
        <a:xfrm>
          <a:off x="0" y="0"/>
          <a:ext cx="0" cy="0"/>
          <a:chOff x="0" y="0"/>
          <a:chExt cx="0" cy="0"/>
        </a:xfrm>
      </p:grpSpPr>
      <p:sp>
        <p:nvSpPr>
          <p:cNvPr id="204" name="Google Shape;204;p30"/>
          <p:cNvSpPr/>
          <p:nvPr>
            <p:ph idx="2" type="pic"/>
          </p:nvPr>
        </p:nvSpPr>
        <p:spPr>
          <a:xfrm>
            <a:off x="6777400" y="1352225"/>
            <a:ext cx="2096400" cy="3510600"/>
          </a:xfrm>
          <a:prstGeom prst="roundRect">
            <a:avLst>
              <a:gd fmla="val 9180" name="adj"/>
            </a:avLst>
          </a:prstGeom>
          <a:noFill/>
          <a:ln cap="flat" cmpd="sng" w="9525">
            <a:solidFill>
              <a:srgbClr val="000000"/>
            </a:solidFill>
            <a:prstDash val="solid"/>
            <a:round/>
            <a:headEnd len="sm" w="sm" type="none"/>
            <a:tailEnd len="sm" w="sm" type="none"/>
          </a:ln>
        </p:spPr>
      </p:sp>
      <p:sp>
        <p:nvSpPr>
          <p:cNvPr id="205" name="Google Shape;205;p30"/>
          <p:cNvSpPr/>
          <p:nvPr/>
        </p:nvSpPr>
        <p:spPr>
          <a:xfrm>
            <a:off x="274950" y="1348125"/>
            <a:ext cx="6285900" cy="3510600"/>
          </a:xfrm>
          <a:prstGeom prst="roundRect">
            <a:avLst>
              <a:gd fmla="val 5734"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206" name="Google Shape;206;p30"/>
          <p:cNvSpPr txBox="1"/>
          <p:nvPr>
            <p:ph idx="1" type="body"/>
          </p:nvPr>
        </p:nvSpPr>
        <p:spPr>
          <a:xfrm>
            <a:off x="494800" y="1503725"/>
            <a:ext cx="5837700" cy="30132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207" name="Google Shape;207;p30"/>
          <p:cNvSpPr/>
          <p:nvPr/>
        </p:nvSpPr>
        <p:spPr>
          <a:xfrm>
            <a:off x="274950" y="284775"/>
            <a:ext cx="8598900" cy="854400"/>
          </a:xfrm>
          <a:prstGeom prst="roundRect">
            <a:avLst>
              <a:gd fmla="val 25275"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208" name="Google Shape;208;p30"/>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mmary Slide 2">
  <p:cSld name="CUSTOM_14">
    <p:bg>
      <p:bgPr>
        <a:solidFill>
          <a:schemeClr val="lt2"/>
        </a:solidFill>
      </p:bgPr>
    </p:bg>
    <p:spTree>
      <p:nvGrpSpPr>
        <p:cNvPr id="209" name="Shape 209"/>
        <p:cNvGrpSpPr/>
        <p:nvPr/>
      </p:nvGrpSpPr>
      <p:grpSpPr>
        <a:xfrm>
          <a:off x="0" y="0"/>
          <a:ext cx="0" cy="0"/>
          <a:chOff x="0" y="0"/>
          <a:chExt cx="0" cy="0"/>
        </a:xfrm>
      </p:grpSpPr>
      <p:sp>
        <p:nvSpPr>
          <p:cNvPr id="210" name="Google Shape;210;p31"/>
          <p:cNvSpPr/>
          <p:nvPr/>
        </p:nvSpPr>
        <p:spPr>
          <a:xfrm>
            <a:off x="274950" y="284775"/>
            <a:ext cx="8598900" cy="854400"/>
          </a:xfrm>
          <a:prstGeom prst="roundRect">
            <a:avLst>
              <a:gd fmla="val 25275"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211" name="Google Shape;211;p31"/>
          <p:cNvSpPr/>
          <p:nvPr/>
        </p:nvSpPr>
        <p:spPr>
          <a:xfrm>
            <a:off x="1134750" y="4315525"/>
            <a:ext cx="5434200" cy="5433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182875" spcFirstLastPara="1" rIns="182875" wrap="square" tIns="91425">
            <a:noAutofit/>
          </a:bodyPr>
          <a:lstStyle/>
          <a:p>
            <a:pPr indent="0" lvl="0" marL="0" rtl="0" algn="ctr">
              <a:spcBef>
                <a:spcPts val="0"/>
              </a:spcBef>
              <a:spcAft>
                <a:spcPts val="0"/>
              </a:spcAft>
              <a:buClr>
                <a:schemeClr val="dk1"/>
              </a:buClr>
              <a:buSzPts val="1100"/>
              <a:buNone/>
            </a:pPr>
            <a:r>
              <a:t/>
            </a:r>
            <a:endParaRPr sz="1600">
              <a:latin typeface="DM Sans Light"/>
              <a:ea typeface="DM Sans Light"/>
              <a:cs typeface="DM Sans Light"/>
              <a:sym typeface="DM Sans Light"/>
            </a:endParaRPr>
          </a:p>
        </p:txBody>
      </p:sp>
      <p:sp>
        <p:nvSpPr>
          <p:cNvPr id="212" name="Google Shape;212;p31"/>
          <p:cNvSpPr/>
          <p:nvPr/>
        </p:nvSpPr>
        <p:spPr>
          <a:xfrm>
            <a:off x="274950" y="1348075"/>
            <a:ext cx="669300" cy="5433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37150">
            <a:noAutofit/>
          </a:bodyPr>
          <a:lstStyle/>
          <a:p>
            <a:pPr indent="0" lvl="0" marL="0" rtl="0" algn="ctr">
              <a:lnSpc>
                <a:spcPct val="90000"/>
              </a:lnSpc>
              <a:spcBef>
                <a:spcPts val="0"/>
              </a:spcBef>
              <a:spcAft>
                <a:spcPts val="0"/>
              </a:spcAft>
              <a:buClr>
                <a:schemeClr val="dk1"/>
              </a:buClr>
              <a:buSzPts val="1100"/>
              <a:buNone/>
            </a:pPr>
            <a:r>
              <a:t/>
            </a:r>
            <a:endParaRPr sz="100"/>
          </a:p>
        </p:txBody>
      </p:sp>
      <p:sp>
        <p:nvSpPr>
          <p:cNvPr id="213" name="Google Shape;213;p31"/>
          <p:cNvSpPr/>
          <p:nvPr/>
        </p:nvSpPr>
        <p:spPr>
          <a:xfrm>
            <a:off x="274950" y="2837025"/>
            <a:ext cx="669300" cy="5433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37150">
            <a:noAutofit/>
          </a:bodyPr>
          <a:lstStyle/>
          <a:p>
            <a:pPr indent="0" lvl="0" marL="0" rtl="0" algn="ctr">
              <a:lnSpc>
                <a:spcPct val="90000"/>
              </a:lnSpc>
              <a:spcBef>
                <a:spcPts val="0"/>
              </a:spcBef>
              <a:spcAft>
                <a:spcPts val="0"/>
              </a:spcAft>
              <a:buNone/>
            </a:pPr>
            <a:r>
              <a:t/>
            </a:r>
            <a:endParaRPr sz="100"/>
          </a:p>
        </p:txBody>
      </p:sp>
      <p:sp>
        <p:nvSpPr>
          <p:cNvPr id="214" name="Google Shape;214;p31"/>
          <p:cNvSpPr/>
          <p:nvPr/>
        </p:nvSpPr>
        <p:spPr>
          <a:xfrm>
            <a:off x="274950" y="4310325"/>
            <a:ext cx="669300" cy="5433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37150">
            <a:noAutofit/>
          </a:bodyPr>
          <a:lstStyle/>
          <a:p>
            <a:pPr indent="0" lvl="0" marL="0" rtl="0" algn="ctr">
              <a:lnSpc>
                <a:spcPct val="90000"/>
              </a:lnSpc>
              <a:spcBef>
                <a:spcPts val="0"/>
              </a:spcBef>
              <a:spcAft>
                <a:spcPts val="0"/>
              </a:spcAft>
              <a:buNone/>
            </a:pPr>
            <a:r>
              <a:t/>
            </a:r>
            <a:endParaRPr sz="100"/>
          </a:p>
        </p:txBody>
      </p:sp>
      <p:sp>
        <p:nvSpPr>
          <p:cNvPr id="215" name="Google Shape;215;p31"/>
          <p:cNvSpPr/>
          <p:nvPr/>
        </p:nvSpPr>
        <p:spPr>
          <a:xfrm>
            <a:off x="1134750" y="1338000"/>
            <a:ext cx="5434200" cy="1300200"/>
          </a:xfrm>
          <a:prstGeom prst="roundRect">
            <a:avLst>
              <a:gd fmla="val 16928" name="adj"/>
            </a:avLst>
          </a:prstGeom>
          <a:solidFill>
            <a:schemeClr val="dk2"/>
          </a:solidFill>
          <a:ln cap="flat" cmpd="sng" w="9525">
            <a:solidFill>
              <a:schemeClr val="dk1"/>
            </a:solidFill>
            <a:prstDash val="solid"/>
            <a:round/>
            <a:headEnd len="sm" w="sm" type="none"/>
            <a:tailEnd len="sm" w="sm" type="none"/>
          </a:ln>
        </p:spPr>
        <p:txBody>
          <a:bodyPr anchorCtr="0" anchor="ctr" bIns="91425" lIns="182875" spcFirstLastPara="1" rIns="182875" wrap="square" tIns="91425">
            <a:noAutofit/>
          </a:bodyPr>
          <a:lstStyle/>
          <a:p>
            <a:pPr indent="0" lvl="0" marL="0" rtl="0" algn="ctr">
              <a:spcBef>
                <a:spcPts val="0"/>
              </a:spcBef>
              <a:spcAft>
                <a:spcPts val="0"/>
              </a:spcAft>
              <a:buClr>
                <a:schemeClr val="dk1"/>
              </a:buClr>
              <a:buSzPts val="1100"/>
              <a:buNone/>
            </a:pPr>
            <a:r>
              <a:t/>
            </a:r>
            <a:endParaRPr sz="1600">
              <a:solidFill>
                <a:schemeClr val="dk1"/>
              </a:solidFill>
              <a:latin typeface="DM Sans Light"/>
              <a:ea typeface="DM Sans Light"/>
              <a:cs typeface="DM Sans Light"/>
              <a:sym typeface="DM Sans Light"/>
            </a:endParaRPr>
          </a:p>
        </p:txBody>
      </p:sp>
      <p:sp>
        <p:nvSpPr>
          <p:cNvPr id="216" name="Google Shape;216;p31"/>
          <p:cNvSpPr/>
          <p:nvPr/>
        </p:nvSpPr>
        <p:spPr>
          <a:xfrm>
            <a:off x="1134750" y="2826762"/>
            <a:ext cx="5434200" cy="1300200"/>
          </a:xfrm>
          <a:prstGeom prst="roundRect">
            <a:avLst>
              <a:gd fmla="val 16928" name="adj"/>
            </a:avLst>
          </a:prstGeom>
          <a:solidFill>
            <a:schemeClr val="dk2"/>
          </a:solidFill>
          <a:ln cap="flat" cmpd="sng" w="9525">
            <a:solidFill>
              <a:schemeClr val="dk1"/>
            </a:solidFill>
            <a:prstDash val="solid"/>
            <a:round/>
            <a:headEnd len="sm" w="sm" type="none"/>
            <a:tailEnd len="sm" w="sm" type="none"/>
          </a:ln>
        </p:spPr>
        <p:txBody>
          <a:bodyPr anchorCtr="0" anchor="ctr" bIns="91425" lIns="182875" spcFirstLastPara="1" rIns="182875" wrap="square" tIns="91425">
            <a:noAutofit/>
          </a:bodyPr>
          <a:lstStyle/>
          <a:p>
            <a:pPr indent="0" lvl="0" marL="0" rtl="0" algn="ctr">
              <a:spcBef>
                <a:spcPts val="0"/>
              </a:spcBef>
              <a:spcAft>
                <a:spcPts val="0"/>
              </a:spcAft>
              <a:buNone/>
            </a:pPr>
            <a:r>
              <a:t/>
            </a:r>
            <a:endParaRPr sz="1600">
              <a:solidFill>
                <a:schemeClr val="dk1"/>
              </a:solidFill>
              <a:latin typeface="DM Sans Light"/>
              <a:ea typeface="DM Sans Light"/>
              <a:cs typeface="DM Sans Light"/>
              <a:sym typeface="DM Sans Light"/>
            </a:endParaRPr>
          </a:p>
        </p:txBody>
      </p:sp>
      <p:sp>
        <p:nvSpPr>
          <p:cNvPr id="217" name="Google Shape;217;p31"/>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
        <p:nvSpPr>
          <p:cNvPr id="218" name="Google Shape;218;p31"/>
          <p:cNvSpPr txBox="1"/>
          <p:nvPr>
            <p:ph idx="1" type="subTitle"/>
          </p:nvPr>
        </p:nvSpPr>
        <p:spPr>
          <a:xfrm flipH="1">
            <a:off x="-172350" y="1348072"/>
            <a:ext cx="15639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Font typeface="Della Respira"/>
              <a:buNone/>
              <a:defRPr b="1" sz="2800">
                <a:latin typeface="Della Respira"/>
                <a:ea typeface="Della Respira"/>
                <a:cs typeface="Della Respira"/>
                <a:sym typeface="Della Respira"/>
              </a:defRPr>
            </a:lvl1pPr>
            <a:lvl2pPr lvl="1">
              <a:spcBef>
                <a:spcPts val="0"/>
              </a:spcBef>
              <a:spcAft>
                <a:spcPts val="0"/>
              </a:spcAft>
              <a:buSzPts val="2800"/>
              <a:buFont typeface="Della Respira"/>
              <a:buNone/>
              <a:defRPr b="1" sz="2800">
                <a:latin typeface="Della Respira"/>
                <a:ea typeface="Della Respira"/>
                <a:cs typeface="Della Respira"/>
                <a:sym typeface="Della Respira"/>
              </a:defRPr>
            </a:lvl2pPr>
            <a:lvl3pPr lvl="2">
              <a:spcBef>
                <a:spcPts val="0"/>
              </a:spcBef>
              <a:spcAft>
                <a:spcPts val="0"/>
              </a:spcAft>
              <a:buSzPts val="2800"/>
              <a:buFont typeface="Della Respira"/>
              <a:buNone/>
              <a:defRPr b="1" sz="2800">
                <a:latin typeface="Della Respira"/>
                <a:ea typeface="Della Respira"/>
                <a:cs typeface="Della Respira"/>
                <a:sym typeface="Della Respira"/>
              </a:defRPr>
            </a:lvl3pPr>
            <a:lvl4pPr lvl="3">
              <a:spcBef>
                <a:spcPts val="0"/>
              </a:spcBef>
              <a:spcAft>
                <a:spcPts val="0"/>
              </a:spcAft>
              <a:buSzPts val="2800"/>
              <a:buFont typeface="Della Respira"/>
              <a:buNone/>
              <a:defRPr b="1" sz="2800">
                <a:latin typeface="Della Respira"/>
                <a:ea typeface="Della Respira"/>
                <a:cs typeface="Della Respira"/>
                <a:sym typeface="Della Respira"/>
              </a:defRPr>
            </a:lvl4pPr>
            <a:lvl5pPr lvl="4">
              <a:spcBef>
                <a:spcPts val="0"/>
              </a:spcBef>
              <a:spcAft>
                <a:spcPts val="0"/>
              </a:spcAft>
              <a:buSzPts val="2800"/>
              <a:buFont typeface="Della Respira"/>
              <a:buNone/>
              <a:defRPr b="1" sz="2800">
                <a:latin typeface="Della Respira"/>
                <a:ea typeface="Della Respira"/>
                <a:cs typeface="Della Respira"/>
                <a:sym typeface="Della Respira"/>
              </a:defRPr>
            </a:lvl5pPr>
            <a:lvl6pPr lvl="5">
              <a:spcBef>
                <a:spcPts val="0"/>
              </a:spcBef>
              <a:spcAft>
                <a:spcPts val="0"/>
              </a:spcAft>
              <a:buSzPts val="2800"/>
              <a:buFont typeface="Della Respira"/>
              <a:buNone/>
              <a:defRPr b="1" sz="2800">
                <a:latin typeface="Della Respira"/>
                <a:ea typeface="Della Respira"/>
                <a:cs typeface="Della Respira"/>
                <a:sym typeface="Della Respira"/>
              </a:defRPr>
            </a:lvl6pPr>
            <a:lvl7pPr lvl="6">
              <a:spcBef>
                <a:spcPts val="0"/>
              </a:spcBef>
              <a:spcAft>
                <a:spcPts val="0"/>
              </a:spcAft>
              <a:buSzPts val="2800"/>
              <a:buFont typeface="Della Respira"/>
              <a:buNone/>
              <a:defRPr b="1" sz="2800">
                <a:latin typeface="Della Respira"/>
                <a:ea typeface="Della Respira"/>
                <a:cs typeface="Della Respira"/>
                <a:sym typeface="Della Respira"/>
              </a:defRPr>
            </a:lvl7pPr>
            <a:lvl8pPr lvl="7">
              <a:spcBef>
                <a:spcPts val="0"/>
              </a:spcBef>
              <a:spcAft>
                <a:spcPts val="0"/>
              </a:spcAft>
              <a:buSzPts val="2800"/>
              <a:buFont typeface="Della Respira"/>
              <a:buNone/>
              <a:defRPr b="1" sz="2800">
                <a:latin typeface="Della Respira"/>
                <a:ea typeface="Della Respira"/>
                <a:cs typeface="Della Respira"/>
                <a:sym typeface="Della Respira"/>
              </a:defRPr>
            </a:lvl8pPr>
            <a:lvl9pPr lvl="8">
              <a:spcBef>
                <a:spcPts val="0"/>
              </a:spcBef>
              <a:spcAft>
                <a:spcPts val="0"/>
              </a:spcAft>
              <a:buSzPts val="2800"/>
              <a:buFont typeface="Della Respira"/>
              <a:buNone/>
              <a:defRPr b="1" sz="2800">
                <a:latin typeface="Della Respira"/>
                <a:ea typeface="Della Respira"/>
                <a:cs typeface="Della Respira"/>
                <a:sym typeface="Della Respira"/>
              </a:defRPr>
            </a:lvl9pPr>
          </a:lstStyle>
          <a:p/>
        </p:txBody>
      </p:sp>
      <p:sp>
        <p:nvSpPr>
          <p:cNvPr id="219" name="Google Shape;219;p31"/>
          <p:cNvSpPr txBox="1"/>
          <p:nvPr>
            <p:ph idx="2" type="subTitle"/>
          </p:nvPr>
        </p:nvSpPr>
        <p:spPr>
          <a:xfrm flipH="1">
            <a:off x="-172350" y="2829197"/>
            <a:ext cx="15639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Font typeface="Della Respira"/>
              <a:buNone/>
              <a:defRPr b="1" sz="2800">
                <a:latin typeface="Della Respira"/>
                <a:ea typeface="Della Respira"/>
                <a:cs typeface="Della Respira"/>
                <a:sym typeface="Della Respira"/>
              </a:defRPr>
            </a:lvl1pPr>
            <a:lvl2pPr lvl="1">
              <a:spcBef>
                <a:spcPts val="0"/>
              </a:spcBef>
              <a:spcAft>
                <a:spcPts val="0"/>
              </a:spcAft>
              <a:buSzPts val="2800"/>
              <a:buFont typeface="Della Respira"/>
              <a:buNone/>
              <a:defRPr b="1" sz="2800">
                <a:latin typeface="Della Respira"/>
                <a:ea typeface="Della Respira"/>
                <a:cs typeface="Della Respira"/>
                <a:sym typeface="Della Respira"/>
              </a:defRPr>
            </a:lvl2pPr>
            <a:lvl3pPr lvl="2">
              <a:spcBef>
                <a:spcPts val="0"/>
              </a:spcBef>
              <a:spcAft>
                <a:spcPts val="0"/>
              </a:spcAft>
              <a:buSzPts val="2800"/>
              <a:buFont typeface="Della Respira"/>
              <a:buNone/>
              <a:defRPr b="1" sz="2800">
                <a:latin typeface="Della Respira"/>
                <a:ea typeface="Della Respira"/>
                <a:cs typeface="Della Respira"/>
                <a:sym typeface="Della Respira"/>
              </a:defRPr>
            </a:lvl3pPr>
            <a:lvl4pPr lvl="3">
              <a:spcBef>
                <a:spcPts val="0"/>
              </a:spcBef>
              <a:spcAft>
                <a:spcPts val="0"/>
              </a:spcAft>
              <a:buSzPts val="2800"/>
              <a:buFont typeface="Della Respira"/>
              <a:buNone/>
              <a:defRPr b="1" sz="2800">
                <a:latin typeface="Della Respira"/>
                <a:ea typeface="Della Respira"/>
                <a:cs typeface="Della Respira"/>
                <a:sym typeface="Della Respira"/>
              </a:defRPr>
            </a:lvl4pPr>
            <a:lvl5pPr lvl="4">
              <a:spcBef>
                <a:spcPts val="0"/>
              </a:spcBef>
              <a:spcAft>
                <a:spcPts val="0"/>
              </a:spcAft>
              <a:buSzPts val="2800"/>
              <a:buFont typeface="Della Respira"/>
              <a:buNone/>
              <a:defRPr b="1" sz="2800">
                <a:latin typeface="Della Respira"/>
                <a:ea typeface="Della Respira"/>
                <a:cs typeface="Della Respira"/>
                <a:sym typeface="Della Respira"/>
              </a:defRPr>
            </a:lvl5pPr>
            <a:lvl6pPr lvl="5">
              <a:spcBef>
                <a:spcPts val="0"/>
              </a:spcBef>
              <a:spcAft>
                <a:spcPts val="0"/>
              </a:spcAft>
              <a:buSzPts val="2800"/>
              <a:buFont typeface="Della Respira"/>
              <a:buNone/>
              <a:defRPr b="1" sz="2800">
                <a:latin typeface="Della Respira"/>
                <a:ea typeface="Della Respira"/>
                <a:cs typeface="Della Respira"/>
                <a:sym typeface="Della Respira"/>
              </a:defRPr>
            </a:lvl6pPr>
            <a:lvl7pPr lvl="6">
              <a:spcBef>
                <a:spcPts val="0"/>
              </a:spcBef>
              <a:spcAft>
                <a:spcPts val="0"/>
              </a:spcAft>
              <a:buSzPts val="2800"/>
              <a:buFont typeface="Della Respira"/>
              <a:buNone/>
              <a:defRPr b="1" sz="2800">
                <a:latin typeface="Della Respira"/>
                <a:ea typeface="Della Respira"/>
                <a:cs typeface="Della Respira"/>
                <a:sym typeface="Della Respira"/>
              </a:defRPr>
            </a:lvl7pPr>
            <a:lvl8pPr lvl="7">
              <a:spcBef>
                <a:spcPts val="0"/>
              </a:spcBef>
              <a:spcAft>
                <a:spcPts val="0"/>
              </a:spcAft>
              <a:buSzPts val="2800"/>
              <a:buFont typeface="Della Respira"/>
              <a:buNone/>
              <a:defRPr b="1" sz="2800">
                <a:latin typeface="Della Respira"/>
                <a:ea typeface="Della Respira"/>
                <a:cs typeface="Della Respira"/>
                <a:sym typeface="Della Respira"/>
              </a:defRPr>
            </a:lvl8pPr>
            <a:lvl9pPr lvl="8">
              <a:spcBef>
                <a:spcPts val="0"/>
              </a:spcBef>
              <a:spcAft>
                <a:spcPts val="0"/>
              </a:spcAft>
              <a:buSzPts val="2800"/>
              <a:buFont typeface="Della Respira"/>
              <a:buNone/>
              <a:defRPr b="1" sz="2800">
                <a:latin typeface="Della Respira"/>
                <a:ea typeface="Della Respira"/>
                <a:cs typeface="Della Respira"/>
                <a:sym typeface="Della Respira"/>
              </a:defRPr>
            </a:lvl9pPr>
          </a:lstStyle>
          <a:p/>
        </p:txBody>
      </p:sp>
      <p:sp>
        <p:nvSpPr>
          <p:cNvPr id="220" name="Google Shape;220;p31"/>
          <p:cNvSpPr txBox="1"/>
          <p:nvPr>
            <p:ph idx="3" type="subTitle"/>
          </p:nvPr>
        </p:nvSpPr>
        <p:spPr>
          <a:xfrm flipH="1">
            <a:off x="-172350" y="4315497"/>
            <a:ext cx="15639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Font typeface="Della Respira"/>
              <a:buNone/>
              <a:defRPr b="1" sz="2800">
                <a:latin typeface="Della Respira"/>
                <a:ea typeface="Della Respira"/>
                <a:cs typeface="Della Respira"/>
                <a:sym typeface="Della Respira"/>
              </a:defRPr>
            </a:lvl1pPr>
            <a:lvl2pPr lvl="1">
              <a:spcBef>
                <a:spcPts val="0"/>
              </a:spcBef>
              <a:spcAft>
                <a:spcPts val="0"/>
              </a:spcAft>
              <a:buSzPts val="2800"/>
              <a:buFont typeface="Della Respira"/>
              <a:buNone/>
              <a:defRPr b="1" sz="2800">
                <a:latin typeface="Della Respira"/>
                <a:ea typeface="Della Respira"/>
                <a:cs typeface="Della Respira"/>
                <a:sym typeface="Della Respira"/>
              </a:defRPr>
            </a:lvl2pPr>
            <a:lvl3pPr lvl="2">
              <a:spcBef>
                <a:spcPts val="0"/>
              </a:spcBef>
              <a:spcAft>
                <a:spcPts val="0"/>
              </a:spcAft>
              <a:buSzPts val="2800"/>
              <a:buFont typeface="Della Respira"/>
              <a:buNone/>
              <a:defRPr b="1" sz="2800">
                <a:latin typeface="Della Respira"/>
                <a:ea typeface="Della Respira"/>
                <a:cs typeface="Della Respira"/>
                <a:sym typeface="Della Respira"/>
              </a:defRPr>
            </a:lvl3pPr>
            <a:lvl4pPr lvl="3">
              <a:spcBef>
                <a:spcPts val="0"/>
              </a:spcBef>
              <a:spcAft>
                <a:spcPts val="0"/>
              </a:spcAft>
              <a:buSzPts val="2800"/>
              <a:buFont typeface="Della Respira"/>
              <a:buNone/>
              <a:defRPr b="1" sz="2800">
                <a:latin typeface="Della Respira"/>
                <a:ea typeface="Della Respira"/>
                <a:cs typeface="Della Respira"/>
                <a:sym typeface="Della Respira"/>
              </a:defRPr>
            </a:lvl4pPr>
            <a:lvl5pPr lvl="4">
              <a:spcBef>
                <a:spcPts val="0"/>
              </a:spcBef>
              <a:spcAft>
                <a:spcPts val="0"/>
              </a:spcAft>
              <a:buSzPts val="2800"/>
              <a:buFont typeface="Della Respira"/>
              <a:buNone/>
              <a:defRPr b="1" sz="2800">
                <a:latin typeface="Della Respira"/>
                <a:ea typeface="Della Respira"/>
                <a:cs typeface="Della Respira"/>
                <a:sym typeface="Della Respira"/>
              </a:defRPr>
            </a:lvl5pPr>
            <a:lvl6pPr lvl="5">
              <a:spcBef>
                <a:spcPts val="0"/>
              </a:spcBef>
              <a:spcAft>
                <a:spcPts val="0"/>
              </a:spcAft>
              <a:buSzPts val="2800"/>
              <a:buFont typeface="Della Respira"/>
              <a:buNone/>
              <a:defRPr b="1" sz="2800">
                <a:latin typeface="Della Respira"/>
                <a:ea typeface="Della Respira"/>
                <a:cs typeface="Della Respira"/>
                <a:sym typeface="Della Respira"/>
              </a:defRPr>
            </a:lvl6pPr>
            <a:lvl7pPr lvl="6">
              <a:spcBef>
                <a:spcPts val="0"/>
              </a:spcBef>
              <a:spcAft>
                <a:spcPts val="0"/>
              </a:spcAft>
              <a:buSzPts val="2800"/>
              <a:buFont typeface="Della Respira"/>
              <a:buNone/>
              <a:defRPr b="1" sz="2800">
                <a:latin typeface="Della Respira"/>
                <a:ea typeface="Della Respira"/>
                <a:cs typeface="Della Respira"/>
                <a:sym typeface="Della Respira"/>
              </a:defRPr>
            </a:lvl7pPr>
            <a:lvl8pPr lvl="7">
              <a:spcBef>
                <a:spcPts val="0"/>
              </a:spcBef>
              <a:spcAft>
                <a:spcPts val="0"/>
              </a:spcAft>
              <a:buSzPts val="2800"/>
              <a:buFont typeface="Della Respira"/>
              <a:buNone/>
              <a:defRPr b="1" sz="2800">
                <a:latin typeface="Della Respira"/>
                <a:ea typeface="Della Respira"/>
                <a:cs typeface="Della Respira"/>
                <a:sym typeface="Della Respira"/>
              </a:defRPr>
            </a:lvl8pPr>
            <a:lvl9pPr lvl="8">
              <a:spcBef>
                <a:spcPts val="0"/>
              </a:spcBef>
              <a:spcAft>
                <a:spcPts val="0"/>
              </a:spcAft>
              <a:buSzPts val="2800"/>
              <a:buFont typeface="Della Respira"/>
              <a:buNone/>
              <a:defRPr b="1" sz="2800">
                <a:latin typeface="Della Respira"/>
                <a:ea typeface="Della Respira"/>
                <a:cs typeface="Della Respira"/>
                <a:sym typeface="Della Respira"/>
              </a:defRPr>
            </a:lvl9pPr>
          </a:lstStyle>
          <a:p/>
        </p:txBody>
      </p:sp>
      <p:sp>
        <p:nvSpPr>
          <p:cNvPr id="221" name="Google Shape;221;p31"/>
          <p:cNvSpPr txBox="1"/>
          <p:nvPr>
            <p:ph idx="4" type="body"/>
          </p:nvPr>
        </p:nvSpPr>
        <p:spPr>
          <a:xfrm>
            <a:off x="1134750" y="1348075"/>
            <a:ext cx="5434200" cy="1300200"/>
          </a:xfrm>
          <a:prstGeom prst="rect">
            <a:avLst/>
          </a:prstGeom>
        </p:spPr>
        <p:txBody>
          <a:bodyPr anchorCtr="0" anchor="ctr" bIns="91425" lIns="91425" spcFirstLastPara="1" rIns="91425" wrap="square" tIns="91425">
            <a:noAutofit/>
          </a:bodyPr>
          <a:lstStyle>
            <a:lvl1pPr indent="-330200" lvl="0" marL="457200" algn="ctr">
              <a:spcBef>
                <a:spcPts val="0"/>
              </a:spcBef>
              <a:spcAft>
                <a:spcPts val="0"/>
              </a:spcAft>
              <a:buSzPts val="1600"/>
              <a:buChar char="●"/>
              <a:defRPr/>
            </a:lvl1pPr>
            <a:lvl2pPr indent="-330200" lvl="1" marL="914400" algn="ctr">
              <a:spcBef>
                <a:spcPts val="0"/>
              </a:spcBef>
              <a:spcAft>
                <a:spcPts val="0"/>
              </a:spcAft>
              <a:buSzPts val="1600"/>
              <a:buChar char="○"/>
              <a:defRPr/>
            </a:lvl2pPr>
            <a:lvl3pPr indent="-330200" lvl="2" marL="1371600" algn="ctr">
              <a:spcBef>
                <a:spcPts val="0"/>
              </a:spcBef>
              <a:spcAft>
                <a:spcPts val="0"/>
              </a:spcAft>
              <a:buSzPts val="1600"/>
              <a:buChar char="■"/>
              <a:defRPr/>
            </a:lvl3pPr>
            <a:lvl4pPr indent="-330200" lvl="3" marL="1828800" algn="ctr">
              <a:spcBef>
                <a:spcPts val="0"/>
              </a:spcBef>
              <a:spcAft>
                <a:spcPts val="0"/>
              </a:spcAft>
              <a:buSzPts val="1600"/>
              <a:buChar char="●"/>
              <a:defRPr/>
            </a:lvl4pPr>
            <a:lvl5pPr indent="-330200" lvl="4" marL="2286000" algn="ctr">
              <a:spcBef>
                <a:spcPts val="0"/>
              </a:spcBef>
              <a:spcAft>
                <a:spcPts val="0"/>
              </a:spcAft>
              <a:buSzPts val="1600"/>
              <a:buChar char="○"/>
              <a:defRPr/>
            </a:lvl5pPr>
            <a:lvl6pPr indent="-330200" lvl="5" marL="2743200" algn="ctr">
              <a:spcBef>
                <a:spcPts val="0"/>
              </a:spcBef>
              <a:spcAft>
                <a:spcPts val="0"/>
              </a:spcAft>
              <a:buSzPts val="1600"/>
              <a:buChar char="■"/>
              <a:defRPr/>
            </a:lvl6pPr>
            <a:lvl7pPr indent="-330200" lvl="6" marL="3200400" algn="ctr">
              <a:spcBef>
                <a:spcPts val="0"/>
              </a:spcBef>
              <a:spcAft>
                <a:spcPts val="0"/>
              </a:spcAft>
              <a:buSzPts val="1600"/>
              <a:buChar char="●"/>
              <a:defRPr/>
            </a:lvl7pPr>
            <a:lvl8pPr indent="-330200" lvl="7" marL="3657600" algn="ctr">
              <a:spcBef>
                <a:spcPts val="0"/>
              </a:spcBef>
              <a:spcAft>
                <a:spcPts val="0"/>
              </a:spcAft>
              <a:buSzPts val="1600"/>
              <a:buChar char="○"/>
              <a:defRPr/>
            </a:lvl8pPr>
            <a:lvl9pPr indent="-330200" lvl="8" marL="4114800" algn="ctr">
              <a:spcBef>
                <a:spcPts val="0"/>
              </a:spcBef>
              <a:spcAft>
                <a:spcPts val="0"/>
              </a:spcAft>
              <a:buSzPts val="1600"/>
              <a:buChar char="■"/>
              <a:defRPr/>
            </a:lvl9pPr>
          </a:lstStyle>
          <a:p/>
        </p:txBody>
      </p:sp>
      <p:sp>
        <p:nvSpPr>
          <p:cNvPr id="222" name="Google Shape;222;p31"/>
          <p:cNvSpPr txBox="1"/>
          <p:nvPr>
            <p:ph idx="5" type="body"/>
          </p:nvPr>
        </p:nvSpPr>
        <p:spPr>
          <a:xfrm>
            <a:off x="1134750" y="2831788"/>
            <a:ext cx="5434200" cy="1300200"/>
          </a:xfrm>
          <a:prstGeom prst="rect">
            <a:avLst/>
          </a:prstGeom>
        </p:spPr>
        <p:txBody>
          <a:bodyPr anchorCtr="0" anchor="ctr" bIns="91425" lIns="91425" spcFirstLastPara="1" rIns="91425" wrap="square" tIns="91425">
            <a:noAutofit/>
          </a:bodyPr>
          <a:lstStyle>
            <a:lvl1pPr indent="-330200" lvl="0" marL="457200" algn="ctr">
              <a:spcBef>
                <a:spcPts val="0"/>
              </a:spcBef>
              <a:spcAft>
                <a:spcPts val="0"/>
              </a:spcAft>
              <a:buSzPts val="1600"/>
              <a:buChar char="●"/>
              <a:defRPr/>
            </a:lvl1pPr>
            <a:lvl2pPr indent="-330200" lvl="1" marL="914400" algn="ctr">
              <a:spcBef>
                <a:spcPts val="0"/>
              </a:spcBef>
              <a:spcAft>
                <a:spcPts val="0"/>
              </a:spcAft>
              <a:buSzPts val="1600"/>
              <a:buChar char="○"/>
              <a:defRPr/>
            </a:lvl2pPr>
            <a:lvl3pPr indent="-330200" lvl="2" marL="1371600" algn="ctr">
              <a:spcBef>
                <a:spcPts val="0"/>
              </a:spcBef>
              <a:spcAft>
                <a:spcPts val="0"/>
              </a:spcAft>
              <a:buSzPts val="1600"/>
              <a:buChar char="■"/>
              <a:defRPr/>
            </a:lvl3pPr>
            <a:lvl4pPr indent="-330200" lvl="3" marL="1828800" algn="ctr">
              <a:spcBef>
                <a:spcPts val="0"/>
              </a:spcBef>
              <a:spcAft>
                <a:spcPts val="0"/>
              </a:spcAft>
              <a:buSzPts val="1600"/>
              <a:buChar char="●"/>
              <a:defRPr/>
            </a:lvl4pPr>
            <a:lvl5pPr indent="-330200" lvl="4" marL="2286000" algn="ctr">
              <a:spcBef>
                <a:spcPts val="0"/>
              </a:spcBef>
              <a:spcAft>
                <a:spcPts val="0"/>
              </a:spcAft>
              <a:buSzPts val="1600"/>
              <a:buChar char="○"/>
              <a:defRPr/>
            </a:lvl5pPr>
            <a:lvl6pPr indent="-330200" lvl="5" marL="2743200" algn="ctr">
              <a:spcBef>
                <a:spcPts val="0"/>
              </a:spcBef>
              <a:spcAft>
                <a:spcPts val="0"/>
              </a:spcAft>
              <a:buSzPts val="1600"/>
              <a:buChar char="■"/>
              <a:defRPr/>
            </a:lvl6pPr>
            <a:lvl7pPr indent="-330200" lvl="6" marL="3200400" algn="ctr">
              <a:spcBef>
                <a:spcPts val="0"/>
              </a:spcBef>
              <a:spcAft>
                <a:spcPts val="0"/>
              </a:spcAft>
              <a:buSzPts val="1600"/>
              <a:buChar char="●"/>
              <a:defRPr/>
            </a:lvl7pPr>
            <a:lvl8pPr indent="-330200" lvl="7" marL="3657600" algn="ctr">
              <a:spcBef>
                <a:spcPts val="0"/>
              </a:spcBef>
              <a:spcAft>
                <a:spcPts val="0"/>
              </a:spcAft>
              <a:buSzPts val="1600"/>
              <a:buChar char="○"/>
              <a:defRPr/>
            </a:lvl8pPr>
            <a:lvl9pPr indent="-330200" lvl="8" marL="4114800" algn="ctr">
              <a:spcBef>
                <a:spcPts val="0"/>
              </a:spcBef>
              <a:spcAft>
                <a:spcPts val="0"/>
              </a:spcAft>
              <a:buSzPts val="1600"/>
              <a:buChar char="■"/>
              <a:defRPr/>
            </a:lvl9pPr>
          </a:lstStyle>
          <a:p/>
        </p:txBody>
      </p:sp>
      <p:sp>
        <p:nvSpPr>
          <p:cNvPr id="223" name="Google Shape;223;p31"/>
          <p:cNvSpPr txBox="1"/>
          <p:nvPr>
            <p:ph idx="6" type="body"/>
          </p:nvPr>
        </p:nvSpPr>
        <p:spPr>
          <a:xfrm>
            <a:off x="1134750" y="4310313"/>
            <a:ext cx="5434200" cy="543300"/>
          </a:xfrm>
          <a:prstGeom prst="rect">
            <a:avLst/>
          </a:prstGeom>
        </p:spPr>
        <p:txBody>
          <a:bodyPr anchorCtr="0" anchor="ctr" bIns="91425" lIns="91425" spcFirstLastPara="1" rIns="91425" wrap="square" tIns="91425">
            <a:noAutofit/>
          </a:bodyPr>
          <a:lstStyle>
            <a:lvl1pPr indent="-330200" lvl="0" marL="457200" algn="ctr">
              <a:spcBef>
                <a:spcPts val="0"/>
              </a:spcBef>
              <a:spcAft>
                <a:spcPts val="0"/>
              </a:spcAft>
              <a:buSzPts val="1600"/>
              <a:buChar char="●"/>
              <a:defRPr/>
            </a:lvl1pPr>
            <a:lvl2pPr indent="-330200" lvl="1" marL="914400" algn="ctr">
              <a:spcBef>
                <a:spcPts val="0"/>
              </a:spcBef>
              <a:spcAft>
                <a:spcPts val="0"/>
              </a:spcAft>
              <a:buSzPts val="1600"/>
              <a:buChar char="○"/>
              <a:defRPr/>
            </a:lvl2pPr>
            <a:lvl3pPr indent="-330200" lvl="2" marL="1371600" algn="ctr">
              <a:spcBef>
                <a:spcPts val="0"/>
              </a:spcBef>
              <a:spcAft>
                <a:spcPts val="0"/>
              </a:spcAft>
              <a:buSzPts val="1600"/>
              <a:buChar char="■"/>
              <a:defRPr/>
            </a:lvl3pPr>
            <a:lvl4pPr indent="-330200" lvl="3" marL="1828800" algn="ctr">
              <a:spcBef>
                <a:spcPts val="0"/>
              </a:spcBef>
              <a:spcAft>
                <a:spcPts val="0"/>
              </a:spcAft>
              <a:buSzPts val="1600"/>
              <a:buChar char="●"/>
              <a:defRPr/>
            </a:lvl4pPr>
            <a:lvl5pPr indent="-330200" lvl="4" marL="2286000" algn="ctr">
              <a:spcBef>
                <a:spcPts val="0"/>
              </a:spcBef>
              <a:spcAft>
                <a:spcPts val="0"/>
              </a:spcAft>
              <a:buSzPts val="1600"/>
              <a:buChar char="○"/>
              <a:defRPr/>
            </a:lvl5pPr>
            <a:lvl6pPr indent="-330200" lvl="5" marL="2743200" algn="ctr">
              <a:spcBef>
                <a:spcPts val="0"/>
              </a:spcBef>
              <a:spcAft>
                <a:spcPts val="0"/>
              </a:spcAft>
              <a:buSzPts val="1600"/>
              <a:buChar char="■"/>
              <a:defRPr/>
            </a:lvl6pPr>
            <a:lvl7pPr indent="-330200" lvl="6" marL="3200400" algn="ctr">
              <a:spcBef>
                <a:spcPts val="0"/>
              </a:spcBef>
              <a:spcAft>
                <a:spcPts val="0"/>
              </a:spcAft>
              <a:buSzPts val="1600"/>
              <a:buChar char="●"/>
              <a:defRPr/>
            </a:lvl7pPr>
            <a:lvl8pPr indent="-330200" lvl="7" marL="3657600" algn="ctr">
              <a:spcBef>
                <a:spcPts val="0"/>
              </a:spcBef>
              <a:spcAft>
                <a:spcPts val="0"/>
              </a:spcAft>
              <a:buSzPts val="1600"/>
              <a:buChar char="○"/>
              <a:defRPr/>
            </a:lvl8pPr>
            <a:lvl9pPr indent="-330200" lvl="8" marL="4114800" algn="ctr">
              <a:spcBef>
                <a:spcPts val="0"/>
              </a:spcBef>
              <a:spcAft>
                <a:spcPts val="0"/>
              </a:spcAft>
              <a:buSzPts val="1600"/>
              <a:buChar char="■"/>
              <a:defRPr/>
            </a:lvl9pPr>
          </a:lstStyle>
          <a:p/>
        </p:txBody>
      </p:sp>
      <p:sp>
        <p:nvSpPr>
          <p:cNvPr id="224" name="Google Shape;224;p31"/>
          <p:cNvSpPr/>
          <p:nvPr>
            <p:ph idx="7" type="pic"/>
          </p:nvPr>
        </p:nvSpPr>
        <p:spPr>
          <a:xfrm>
            <a:off x="6777400" y="1352225"/>
            <a:ext cx="2096400" cy="3510600"/>
          </a:xfrm>
          <a:prstGeom prst="roundRect">
            <a:avLst>
              <a:gd fmla="val 9180" name="adj"/>
            </a:avLst>
          </a:prstGeom>
          <a:noFill/>
          <a:ln cap="flat" cmpd="sng" w="9525">
            <a:solidFill>
              <a:srgbClr val="000000"/>
            </a:solidFill>
            <a:prstDash val="solid"/>
            <a:round/>
            <a:headEnd len="sm" w="sm" type="none"/>
            <a:tailEnd len="sm" w="sm" type="none"/>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Cover">
  <p:cSld name="CUSTOM_15">
    <p:bg>
      <p:bgPr>
        <a:solidFill>
          <a:schemeClr val="dk2"/>
        </a:solidFill>
      </p:bgPr>
    </p:bg>
    <p:spTree>
      <p:nvGrpSpPr>
        <p:cNvPr id="225" name="Shape 225"/>
        <p:cNvGrpSpPr/>
        <p:nvPr/>
      </p:nvGrpSpPr>
      <p:grpSpPr>
        <a:xfrm>
          <a:off x="0" y="0"/>
          <a:ext cx="0" cy="0"/>
          <a:chOff x="0" y="0"/>
          <a:chExt cx="0" cy="0"/>
        </a:xfrm>
      </p:grpSpPr>
      <p:sp>
        <p:nvSpPr>
          <p:cNvPr id="226" name="Google Shape;226;p32"/>
          <p:cNvSpPr/>
          <p:nvPr>
            <p:ph idx="2" type="pic"/>
          </p:nvPr>
        </p:nvSpPr>
        <p:spPr>
          <a:xfrm>
            <a:off x="274950" y="284975"/>
            <a:ext cx="8598900" cy="1623300"/>
          </a:xfrm>
          <a:prstGeom prst="roundRect">
            <a:avLst>
              <a:gd fmla="val 14452" name="adj"/>
            </a:avLst>
          </a:prstGeom>
          <a:noFill/>
          <a:ln cap="flat" cmpd="sng" w="9525">
            <a:solidFill>
              <a:srgbClr val="000000"/>
            </a:solidFill>
            <a:prstDash val="solid"/>
            <a:round/>
            <a:headEnd len="sm" w="sm" type="none"/>
            <a:tailEnd len="sm" w="sm" type="none"/>
          </a:ln>
        </p:spPr>
      </p:sp>
      <p:sp>
        <p:nvSpPr>
          <p:cNvPr id="227" name="Google Shape;227;p32"/>
          <p:cNvSpPr/>
          <p:nvPr>
            <p:ph idx="3" type="pic"/>
          </p:nvPr>
        </p:nvSpPr>
        <p:spPr>
          <a:xfrm>
            <a:off x="274950" y="3235225"/>
            <a:ext cx="8598900" cy="1623300"/>
          </a:xfrm>
          <a:prstGeom prst="roundRect">
            <a:avLst>
              <a:gd fmla="val 14452" name="adj"/>
            </a:avLst>
          </a:prstGeom>
          <a:noFill/>
          <a:ln cap="flat" cmpd="sng" w="9525">
            <a:solidFill>
              <a:srgbClr val="000000"/>
            </a:solidFill>
            <a:prstDash val="solid"/>
            <a:round/>
            <a:headEnd len="sm" w="sm" type="none"/>
            <a:tailEnd len="sm" w="sm" type="none"/>
          </a:ln>
        </p:spPr>
      </p:sp>
      <p:sp>
        <p:nvSpPr>
          <p:cNvPr id="228" name="Google Shape;228;p32"/>
          <p:cNvSpPr/>
          <p:nvPr/>
        </p:nvSpPr>
        <p:spPr>
          <a:xfrm>
            <a:off x="274950" y="2144550"/>
            <a:ext cx="8598900" cy="854400"/>
          </a:xfrm>
          <a:prstGeom prst="roundRect">
            <a:avLst>
              <a:gd fmla="val 25275"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229" name="Google Shape;229;p32"/>
          <p:cNvSpPr txBox="1"/>
          <p:nvPr>
            <p:ph type="title"/>
          </p:nvPr>
        </p:nvSpPr>
        <p:spPr>
          <a:xfrm>
            <a:off x="272650" y="2189271"/>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Cover with Names">
  <p:cSld name="CUSTOM_15_1">
    <p:bg>
      <p:bgPr>
        <a:solidFill>
          <a:schemeClr val="lt2"/>
        </a:solidFill>
      </p:bgPr>
    </p:bg>
    <p:spTree>
      <p:nvGrpSpPr>
        <p:cNvPr id="230" name="Shape 230"/>
        <p:cNvGrpSpPr/>
        <p:nvPr/>
      </p:nvGrpSpPr>
      <p:grpSpPr>
        <a:xfrm>
          <a:off x="0" y="0"/>
          <a:ext cx="0" cy="0"/>
          <a:chOff x="0" y="0"/>
          <a:chExt cx="0" cy="0"/>
        </a:xfrm>
      </p:grpSpPr>
      <p:sp>
        <p:nvSpPr>
          <p:cNvPr id="231" name="Google Shape;231;p33"/>
          <p:cNvSpPr/>
          <p:nvPr>
            <p:ph idx="2" type="pic"/>
          </p:nvPr>
        </p:nvSpPr>
        <p:spPr>
          <a:xfrm>
            <a:off x="274950" y="3235225"/>
            <a:ext cx="4191900" cy="1623300"/>
          </a:xfrm>
          <a:prstGeom prst="roundRect">
            <a:avLst>
              <a:gd fmla="val 14452" name="adj"/>
            </a:avLst>
          </a:prstGeom>
          <a:noFill/>
          <a:ln cap="flat" cmpd="sng" w="9525">
            <a:solidFill>
              <a:srgbClr val="000000"/>
            </a:solidFill>
            <a:prstDash val="solid"/>
            <a:round/>
            <a:headEnd len="sm" w="sm" type="none"/>
            <a:tailEnd len="sm" w="sm" type="none"/>
          </a:ln>
        </p:spPr>
      </p:sp>
      <p:sp>
        <p:nvSpPr>
          <p:cNvPr id="232" name="Google Shape;232;p33"/>
          <p:cNvSpPr/>
          <p:nvPr/>
        </p:nvSpPr>
        <p:spPr>
          <a:xfrm>
            <a:off x="274950" y="2144550"/>
            <a:ext cx="8598900" cy="854400"/>
          </a:xfrm>
          <a:prstGeom prst="roundRect">
            <a:avLst>
              <a:gd fmla="val 25275"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233" name="Google Shape;233;p33"/>
          <p:cNvSpPr/>
          <p:nvPr/>
        </p:nvSpPr>
        <p:spPr>
          <a:xfrm>
            <a:off x="4681900" y="3235222"/>
            <a:ext cx="4191900" cy="1623300"/>
          </a:xfrm>
          <a:prstGeom prst="roundRect">
            <a:avLst>
              <a:gd fmla="val 16928"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25000"/>
              </a:lnSpc>
              <a:spcBef>
                <a:spcPts val="0"/>
              </a:spcBef>
              <a:spcAft>
                <a:spcPts val="0"/>
              </a:spcAft>
              <a:buNone/>
            </a:pPr>
            <a:r>
              <a:t/>
            </a:r>
            <a:endParaRPr b="1">
              <a:solidFill>
                <a:schemeClr val="dk1"/>
              </a:solidFill>
              <a:latin typeface="Della Respira"/>
              <a:ea typeface="Della Respira"/>
              <a:cs typeface="Della Respira"/>
              <a:sym typeface="Della Respira"/>
            </a:endParaRPr>
          </a:p>
        </p:txBody>
      </p:sp>
      <p:sp>
        <p:nvSpPr>
          <p:cNvPr id="234" name="Google Shape;234;p33"/>
          <p:cNvSpPr txBox="1"/>
          <p:nvPr>
            <p:ph type="title"/>
          </p:nvPr>
        </p:nvSpPr>
        <p:spPr>
          <a:xfrm>
            <a:off x="272650" y="2189271"/>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
        <p:nvSpPr>
          <p:cNvPr id="235" name="Google Shape;235;p33"/>
          <p:cNvSpPr txBox="1"/>
          <p:nvPr>
            <p:ph idx="1" type="subTitle"/>
          </p:nvPr>
        </p:nvSpPr>
        <p:spPr>
          <a:xfrm>
            <a:off x="4681900" y="3235225"/>
            <a:ext cx="4191900" cy="162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1400"/>
              <a:buFont typeface="Della Respira"/>
              <a:buNone/>
              <a:defRPr sz="1400">
                <a:latin typeface="Della Respira"/>
                <a:ea typeface="Della Respira"/>
                <a:cs typeface="Della Respira"/>
                <a:sym typeface="Della Respir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6" name="Google Shape;236;p33"/>
          <p:cNvSpPr/>
          <p:nvPr>
            <p:ph idx="3" type="pic"/>
          </p:nvPr>
        </p:nvSpPr>
        <p:spPr>
          <a:xfrm>
            <a:off x="274950" y="284975"/>
            <a:ext cx="8598900" cy="1623300"/>
          </a:xfrm>
          <a:prstGeom prst="roundRect">
            <a:avLst>
              <a:gd fmla="val 14452" name="adj"/>
            </a:avLst>
          </a:prstGeom>
          <a:noFill/>
          <a:ln cap="flat" cmpd="sng" w="9525">
            <a:solidFill>
              <a:srgbClr val="000000"/>
            </a:solidFill>
            <a:prstDash val="solid"/>
            <a:round/>
            <a:headEnd len="sm" w="sm" type="none"/>
            <a:tailEnd len="sm" w="sm" type="none"/>
          </a:ln>
        </p:spPr>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p:cSld name="TITLE_2">
    <p:bg>
      <p:bgPr>
        <a:solidFill>
          <a:schemeClr val="accent3"/>
        </a:solidFill>
      </p:bgPr>
    </p:bg>
    <p:spTree>
      <p:nvGrpSpPr>
        <p:cNvPr id="237" name="Shape 237"/>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p:cSld name="CUSTOM_17">
    <p:bg>
      <p:bgPr>
        <a:solidFill>
          <a:schemeClr val="lt2"/>
        </a:solidFill>
      </p:bgPr>
    </p:bg>
    <p:spTree>
      <p:nvGrpSpPr>
        <p:cNvPr id="238" name="Shape 238"/>
        <p:cNvGrpSpPr/>
        <p:nvPr/>
      </p:nvGrpSpPr>
      <p:grpSpPr>
        <a:xfrm>
          <a:off x="0" y="0"/>
          <a:ext cx="0" cy="0"/>
          <a:chOff x="0" y="0"/>
          <a:chExt cx="0" cy="0"/>
        </a:xfrm>
      </p:grpSpPr>
      <p:sp>
        <p:nvSpPr>
          <p:cNvPr id="239" name="Google Shape;239;p35"/>
          <p:cNvSpPr/>
          <p:nvPr/>
        </p:nvSpPr>
        <p:spPr>
          <a:xfrm>
            <a:off x="274950" y="1503221"/>
            <a:ext cx="8598900" cy="1621200"/>
          </a:xfrm>
          <a:prstGeom prst="roundRect">
            <a:avLst>
              <a:gd fmla="val 16667"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240" name="Google Shape;240;p35"/>
          <p:cNvSpPr/>
          <p:nvPr/>
        </p:nvSpPr>
        <p:spPr>
          <a:xfrm>
            <a:off x="274950" y="3275914"/>
            <a:ext cx="8598900" cy="357000"/>
          </a:xfrm>
          <a:prstGeom prst="roundRect">
            <a:avLst>
              <a:gd fmla="val 34148"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100">
              <a:latin typeface="Della Respira"/>
              <a:ea typeface="Della Respira"/>
              <a:cs typeface="Della Respira"/>
              <a:sym typeface="Della Respira"/>
            </a:endParaRPr>
          </a:p>
        </p:txBody>
      </p:sp>
      <p:sp>
        <p:nvSpPr>
          <p:cNvPr id="241" name="Google Shape;241;p35"/>
          <p:cNvSpPr txBox="1"/>
          <p:nvPr>
            <p:ph type="title"/>
          </p:nvPr>
        </p:nvSpPr>
        <p:spPr>
          <a:xfrm>
            <a:off x="274725" y="1531200"/>
            <a:ext cx="8598900" cy="15933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6200"/>
              <a:buNone/>
              <a:defRPr sz="62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p:txBody>
      </p:sp>
      <p:sp>
        <p:nvSpPr>
          <p:cNvPr id="242" name="Google Shape;242;p35"/>
          <p:cNvSpPr txBox="1"/>
          <p:nvPr>
            <p:ph idx="1" type="subTitle"/>
          </p:nvPr>
        </p:nvSpPr>
        <p:spPr>
          <a:xfrm>
            <a:off x="279625" y="3283263"/>
            <a:ext cx="8598900" cy="3570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CUSTOM_17_1">
    <p:spTree>
      <p:nvGrpSpPr>
        <p:cNvPr id="243" name="Shape 243"/>
        <p:cNvGrpSpPr/>
        <p:nvPr/>
      </p:nvGrpSpPr>
      <p:grpSpPr>
        <a:xfrm>
          <a:off x="0" y="0"/>
          <a:ext cx="0" cy="0"/>
          <a:chOff x="0" y="0"/>
          <a:chExt cx="0" cy="0"/>
        </a:xfrm>
      </p:grpSpPr>
      <p:sp>
        <p:nvSpPr>
          <p:cNvPr id="244" name="Google Shape;244;p36"/>
          <p:cNvSpPr/>
          <p:nvPr/>
        </p:nvSpPr>
        <p:spPr>
          <a:xfrm>
            <a:off x="274950" y="1503221"/>
            <a:ext cx="8598900" cy="16212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245" name="Google Shape;245;p36"/>
          <p:cNvSpPr txBox="1"/>
          <p:nvPr>
            <p:ph type="title"/>
          </p:nvPr>
        </p:nvSpPr>
        <p:spPr>
          <a:xfrm>
            <a:off x="339150" y="1531200"/>
            <a:ext cx="8470500" cy="15933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6200"/>
              <a:buNone/>
              <a:defRPr sz="62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CUSTOM_18">
    <p:bg>
      <p:bgPr>
        <a:solidFill>
          <a:schemeClr val="lt2"/>
        </a:solidFill>
      </p:bgPr>
    </p:bg>
    <p:spTree>
      <p:nvGrpSpPr>
        <p:cNvPr id="246" name="Shape 246"/>
        <p:cNvGrpSpPr/>
        <p:nvPr/>
      </p:nvGrpSpPr>
      <p:grpSpPr>
        <a:xfrm>
          <a:off x="0" y="0"/>
          <a:ext cx="0" cy="0"/>
          <a:chOff x="0" y="0"/>
          <a:chExt cx="0" cy="0"/>
        </a:xfrm>
      </p:grpSpPr>
      <p:sp>
        <p:nvSpPr>
          <p:cNvPr id="247" name="Google Shape;247;p37"/>
          <p:cNvSpPr/>
          <p:nvPr/>
        </p:nvSpPr>
        <p:spPr>
          <a:xfrm>
            <a:off x="274950" y="1164975"/>
            <a:ext cx="6326700" cy="36936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248" name="Google Shape;248;p37"/>
          <p:cNvSpPr txBox="1"/>
          <p:nvPr>
            <p:ph idx="1" type="body"/>
          </p:nvPr>
        </p:nvSpPr>
        <p:spPr>
          <a:xfrm>
            <a:off x="545275" y="1321275"/>
            <a:ext cx="5795400" cy="3306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249" name="Google Shape;249;p37"/>
          <p:cNvSpPr/>
          <p:nvPr/>
        </p:nvSpPr>
        <p:spPr>
          <a:xfrm>
            <a:off x="274950" y="284775"/>
            <a:ext cx="6326700" cy="704400"/>
          </a:xfrm>
          <a:prstGeom prst="roundRect">
            <a:avLst>
              <a:gd fmla="val 25275"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55425">
            <a:noAutofit/>
          </a:bodyPr>
          <a:lstStyle/>
          <a:p>
            <a:pPr indent="0" lvl="0" marL="0" rtl="0" algn="ctr">
              <a:lnSpc>
                <a:spcPct val="90000"/>
              </a:lnSpc>
              <a:spcBef>
                <a:spcPts val="0"/>
              </a:spcBef>
              <a:spcAft>
                <a:spcPts val="0"/>
              </a:spcAft>
              <a:buNone/>
            </a:pPr>
            <a:r>
              <a:t/>
            </a:r>
            <a:endParaRPr sz="200"/>
          </a:p>
        </p:txBody>
      </p:sp>
      <p:sp>
        <p:nvSpPr>
          <p:cNvPr id="250" name="Google Shape;250;p37"/>
          <p:cNvSpPr txBox="1"/>
          <p:nvPr>
            <p:ph type="title"/>
          </p:nvPr>
        </p:nvSpPr>
        <p:spPr>
          <a:xfrm>
            <a:off x="274950" y="327125"/>
            <a:ext cx="63267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20">
    <p:bg>
      <p:bgPr>
        <a:solidFill>
          <a:schemeClr val="dk2"/>
        </a:solidFill>
      </p:bgPr>
    </p:bg>
    <p:spTree>
      <p:nvGrpSpPr>
        <p:cNvPr id="251" name="Shape 251"/>
        <p:cNvGrpSpPr/>
        <p:nvPr/>
      </p:nvGrpSpPr>
      <p:grpSpPr>
        <a:xfrm>
          <a:off x="0" y="0"/>
          <a:ext cx="0" cy="0"/>
          <a:chOff x="0" y="0"/>
          <a:chExt cx="0" cy="0"/>
        </a:xfrm>
      </p:grpSpPr>
      <p:sp>
        <p:nvSpPr>
          <p:cNvPr id="252" name="Google Shape;252;p38"/>
          <p:cNvSpPr/>
          <p:nvPr/>
        </p:nvSpPr>
        <p:spPr>
          <a:xfrm>
            <a:off x="274950" y="1503221"/>
            <a:ext cx="8598900" cy="1621200"/>
          </a:xfrm>
          <a:prstGeom prst="roundRect">
            <a:avLst>
              <a:gd fmla="val 16667"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253" name="Google Shape;253;p38"/>
          <p:cNvSpPr txBox="1"/>
          <p:nvPr>
            <p:ph type="title"/>
          </p:nvPr>
        </p:nvSpPr>
        <p:spPr>
          <a:xfrm>
            <a:off x="339150" y="1531200"/>
            <a:ext cx="8470500" cy="15933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6200"/>
              <a:buNone/>
              <a:defRPr sz="62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CUSTOM_21">
    <p:bg>
      <p:bgPr>
        <a:solidFill>
          <a:schemeClr val="lt2"/>
        </a:solidFill>
      </p:bgPr>
    </p:bg>
    <p:spTree>
      <p:nvGrpSpPr>
        <p:cNvPr id="254" name="Shape 254"/>
        <p:cNvGrpSpPr/>
        <p:nvPr/>
      </p:nvGrpSpPr>
      <p:grpSpPr>
        <a:xfrm>
          <a:off x="0" y="0"/>
          <a:ext cx="0" cy="0"/>
          <a:chOff x="0" y="0"/>
          <a:chExt cx="0" cy="0"/>
        </a:xfrm>
      </p:grpSpPr>
      <p:sp>
        <p:nvSpPr>
          <p:cNvPr id="255" name="Google Shape;255;p39"/>
          <p:cNvSpPr/>
          <p:nvPr/>
        </p:nvSpPr>
        <p:spPr>
          <a:xfrm>
            <a:off x="274950" y="1580175"/>
            <a:ext cx="6326700" cy="32784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256" name="Google Shape;256;p39"/>
          <p:cNvSpPr txBox="1"/>
          <p:nvPr>
            <p:ph idx="1" type="body"/>
          </p:nvPr>
        </p:nvSpPr>
        <p:spPr>
          <a:xfrm>
            <a:off x="545275" y="1703050"/>
            <a:ext cx="5795400" cy="29208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257" name="Google Shape;257;p39"/>
          <p:cNvSpPr/>
          <p:nvPr/>
        </p:nvSpPr>
        <p:spPr>
          <a:xfrm>
            <a:off x="274950" y="284775"/>
            <a:ext cx="6326700" cy="704400"/>
          </a:xfrm>
          <a:prstGeom prst="roundRect">
            <a:avLst>
              <a:gd fmla="val 25275"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55425">
            <a:noAutofit/>
          </a:bodyPr>
          <a:lstStyle/>
          <a:p>
            <a:pPr indent="0" lvl="0" marL="0" rtl="0" algn="ctr">
              <a:lnSpc>
                <a:spcPct val="90000"/>
              </a:lnSpc>
              <a:spcBef>
                <a:spcPts val="0"/>
              </a:spcBef>
              <a:spcAft>
                <a:spcPts val="0"/>
              </a:spcAft>
              <a:buNone/>
            </a:pPr>
            <a:r>
              <a:t/>
            </a:r>
            <a:endParaRPr sz="200"/>
          </a:p>
        </p:txBody>
      </p:sp>
      <p:sp>
        <p:nvSpPr>
          <p:cNvPr id="258" name="Google Shape;258;p39"/>
          <p:cNvSpPr txBox="1"/>
          <p:nvPr>
            <p:ph type="title"/>
          </p:nvPr>
        </p:nvSpPr>
        <p:spPr>
          <a:xfrm>
            <a:off x="274950" y="327125"/>
            <a:ext cx="63267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259" name="Google Shape;259;p39"/>
          <p:cNvSpPr/>
          <p:nvPr/>
        </p:nvSpPr>
        <p:spPr>
          <a:xfrm>
            <a:off x="274950" y="1102500"/>
            <a:ext cx="6326700" cy="357000"/>
          </a:xfrm>
          <a:prstGeom prst="roundRect">
            <a:avLst>
              <a:gd fmla="val 34148"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100">
              <a:latin typeface="Della Respira"/>
              <a:ea typeface="Della Respira"/>
              <a:cs typeface="Della Respira"/>
              <a:sym typeface="Della Respira"/>
            </a:endParaRPr>
          </a:p>
        </p:txBody>
      </p:sp>
      <p:sp>
        <p:nvSpPr>
          <p:cNvPr id="260" name="Google Shape;260;p39"/>
          <p:cNvSpPr txBox="1"/>
          <p:nvPr>
            <p:ph idx="2" type="subTitle"/>
          </p:nvPr>
        </p:nvSpPr>
        <p:spPr>
          <a:xfrm>
            <a:off x="327025" y="1109850"/>
            <a:ext cx="6231900" cy="3570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CUSTOM_22">
    <p:bg>
      <p:bgPr>
        <a:solidFill>
          <a:schemeClr val="lt2"/>
        </a:solidFill>
      </p:bgPr>
    </p:bg>
    <p:spTree>
      <p:nvGrpSpPr>
        <p:cNvPr id="261" name="Shape 261"/>
        <p:cNvGrpSpPr/>
        <p:nvPr/>
      </p:nvGrpSpPr>
      <p:grpSpPr>
        <a:xfrm>
          <a:off x="0" y="0"/>
          <a:ext cx="0" cy="0"/>
          <a:chOff x="0" y="0"/>
          <a:chExt cx="0" cy="0"/>
        </a:xfrm>
      </p:grpSpPr>
      <p:sp>
        <p:nvSpPr>
          <p:cNvPr id="262" name="Google Shape;262;p40"/>
          <p:cNvSpPr/>
          <p:nvPr/>
        </p:nvSpPr>
        <p:spPr>
          <a:xfrm>
            <a:off x="274950" y="1503221"/>
            <a:ext cx="8598900" cy="1621200"/>
          </a:xfrm>
          <a:prstGeom prst="roundRect">
            <a:avLst>
              <a:gd fmla="val 16667"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263" name="Google Shape;263;p40"/>
          <p:cNvSpPr txBox="1"/>
          <p:nvPr>
            <p:ph type="title"/>
          </p:nvPr>
        </p:nvSpPr>
        <p:spPr>
          <a:xfrm>
            <a:off x="339150" y="1531200"/>
            <a:ext cx="8470500" cy="15933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6200"/>
              <a:buNone/>
              <a:defRPr sz="62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CUSTOM_23">
    <p:spTree>
      <p:nvGrpSpPr>
        <p:cNvPr id="264" name="Shape 264"/>
        <p:cNvGrpSpPr/>
        <p:nvPr/>
      </p:nvGrpSpPr>
      <p:grpSpPr>
        <a:xfrm>
          <a:off x="0" y="0"/>
          <a:ext cx="0" cy="0"/>
          <a:chOff x="0" y="0"/>
          <a:chExt cx="0" cy="0"/>
        </a:xfrm>
      </p:grpSpPr>
      <p:sp>
        <p:nvSpPr>
          <p:cNvPr id="265" name="Google Shape;265;p41"/>
          <p:cNvSpPr/>
          <p:nvPr/>
        </p:nvSpPr>
        <p:spPr>
          <a:xfrm>
            <a:off x="273650" y="1829175"/>
            <a:ext cx="8598900" cy="854400"/>
          </a:xfrm>
          <a:prstGeom prst="roundRect">
            <a:avLst>
              <a:gd fmla="val 25275"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700"/>
          </a:p>
        </p:txBody>
      </p:sp>
      <p:sp>
        <p:nvSpPr>
          <p:cNvPr id="266" name="Google Shape;266;p41"/>
          <p:cNvSpPr txBox="1"/>
          <p:nvPr>
            <p:ph type="title"/>
          </p:nvPr>
        </p:nvSpPr>
        <p:spPr>
          <a:xfrm>
            <a:off x="271350" y="18715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
        <p:nvSpPr>
          <p:cNvPr id="267" name="Google Shape;267;p41"/>
          <p:cNvSpPr/>
          <p:nvPr/>
        </p:nvSpPr>
        <p:spPr>
          <a:xfrm>
            <a:off x="273756" y="2887125"/>
            <a:ext cx="85989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268" name="Google Shape;268;p41"/>
          <p:cNvSpPr txBox="1"/>
          <p:nvPr>
            <p:ph idx="1" type="subTitle"/>
          </p:nvPr>
        </p:nvSpPr>
        <p:spPr>
          <a:xfrm>
            <a:off x="273650" y="2917550"/>
            <a:ext cx="85989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USTOM_24">
    <p:bg>
      <p:bgPr>
        <a:solidFill>
          <a:schemeClr val="dk2"/>
        </a:solidFill>
      </p:bgPr>
    </p:bg>
    <p:spTree>
      <p:nvGrpSpPr>
        <p:cNvPr id="269" name="Shape 269"/>
        <p:cNvGrpSpPr/>
        <p:nvPr/>
      </p:nvGrpSpPr>
      <p:grpSpPr>
        <a:xfrm>
          <a:off x="0" y="0"/>
          <a:ext cx="0" cy="0"/>
          <a:chOff x="0" y="0"/>
          <a:chExt cx="0" cy="0"/>
        </a:xfrm>
      </p:grpSpPr>
      <p:sp>
        <p:nvSpPr>
          <p:cNvPr id="270" name="Google Shape;270;p42"/>
          <p:cNvSpPr txBox="1"/>
          <p:nvPr>
            <p:ph idx="1" type="body"/>
          </p:nvPr>
        </p:nvSpPr>
        <p:spPr>
          <a:xfrm>
            <a:off x="545275" y="1321275"/>
            <a:ext cx="5795400" cy="3306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CUSTOM_25">
    <p:spTree>
      <p:nvGrpSpPr>
        <p:cNvPr id="271" name="Shape 271"/>
        <p:cNvGrpSpPr/>
        <p:nvPr/>
      </p:nvGrpSpPr>
      <p:grpSpPr>
        <a:xfrm>
          <a:off x="0" y="0"/>
          <a:ext cx="0" cy="0"/>
          <a:chOff x="0" y="0"/>
          <a:chExt cx="0" cy="0"/>
        </a:xfrm>
      </p:grpSpPr>
      <p:sp>
        <p:nvSpPr>
          <p:cNvPr id="272" name="Google Shape;272;p43"/>
          <p:cNvSpPr txBox="1"/>
          <p:nvPr>
            <p:ph idx="1" type="body"/>
          </p:nvPr>
        </p:nvSpPr>
        <p:spPr>
          <a:xfrm>
            <a:off x="545275" y="1321275"/>
            <a:ext cx="5795400" cy="3306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273" name="Google Shape;273;p43"/>
          <p:cNvSpPr/>
          <p:nvPr/>
        </p:nvSpPr>
        <p:spPr>
          <a:xfrm>
            <a:off x="274950" y="284775"/>
            <a:ext cx="6326700" cy="704400"/>
          </a:xfrm>
          <a:prstGeom prst="roundRect">
            <a:avLst>
              <a:gd fmla="val 25275"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55425">
            <a:noAutofit/>
          </a:bodyPr>
          <a:lstStyle/>
          <a:p>
            <a:pPr indent="0" lvl="0" marL="0" rtl="0" algn="ctr">
              <a:lnSpc>
                <a:spcPct val="90000"/>
              </a:lnSpc>
              <a:spcBef>
                <a:spcPts val="0"/>
              </a:spcBef>
              <a:spcAft>
                <a:spcPts val="0"/>
              </a:spcAft>
              <a:buNone/>
            </a:pPr>
            <a:r>
              <a:t/>
            </a:r>
            <a:endParaRPr sz="200"/>
          </a:p>
        </p:txBody>
      </p:sp>
      <p:sp>
        <p:nvSpPr>
          <p:cNvPr id="274" name="Google Shape;274;p43"/>
          <p:cNvSpPr txBox="1"/>
          <p:nvPr>
            <p:ph type="title"/>
          </p:nvPr>
        </p:nvSpPr>
        <p:spPr>
          <a:xfrm>
            <a:off x="274950" y="327125"/>
            <a:ext cx="63267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26">
    <p:spTree>
      <p:nvGrpSpPr>
        <p:cNvPr id="275" name="Shape 275"/>
        <p:cNvGrpSpPr/>
        <p:nvPr/>
      </p:nvGrpSpPr>
      <p:grpSpPr>
        <a:xfrm>
          <a:off x="0" y="0"/>
          <a:ext cx="0" cy="0"/>
          <a:chOff x="0" y="0"/>
          <a:chExt cx="0" cy="0"/>
        </a:xfrm>
      </p:grpSpPr>
      <p:sp>
        <p:nvSpPr>
          <p:cNvPr id="276" name="Google Shape;276;p44"/>
          <p:cNvSpPr/>
          <p:nvPr/>
        </p:nvSpPr>
        <p:spPr>
          <a:xfrm>
            <a:off x="274950" y="284775"/>
            <a:ext cx="8598900" cy="854400"/>
          </a:xfrm>
          <a:prstGeom prst="roundRect">
            <a:avLst>
              <a:gd fmla="val 25275"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277" name="Google Shape;277;p44"/>
          <p:cNvSpPr/>
          <p:nvPr/>
        </p:nvSpPr>
        <p:spPr>
          <a:xfrm>
            <a:off x="272650" y="1348125"/>
            <a:ext cx="8601300" cy="5097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200">
              <a:latin typeface="DM Sans Light"/>
              <a:ea typeface="DM Sans Light"/>
              <a:cs typeface="DM Sans Light"/>
              <a:sym typeface="DM Sans Light"/>
            </a:endParaRPr>
          </a:p>
        </p:txBody>
      </p:sp>
      <p:sp>
        <p:nvSpPr>
          <p:cNvPr id="278" name="Google Shape;278;p44"/>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279" name="Google Shape;279;p44"/>
          <p:cNvSpPr txBox="1"/>
          <p:nvPr>
            <p:ph idx="1" type="subTitle"/>
          </p:nvPr>
        </p:nvSpPr>
        <p:spPr>
          <a:xfrm>
            <a:off x="272650" y="1375155"/>
            <a:ext cx="8601300" cy="474600"/>
          </a:xfrm>
          <a:prstGeom prst="rect">
            <a:avLst/>
          </a:prstGeom>
        </p:spPr>
        <p:txBody>
          <a:bodyPr anchorCtr="0" anchor="ctr" bIns="91425" lIns="91425" spcFirstLastPara="1" rIns="91425" wrap="square" tIns="91425">
            <a:noAutofit/>
          </a:bodyPr>
          <a:lstStyle>
            <a:lvl1pPr lvl="0" algn="ctr">
              <a:spcBef>
                <a:spcPts val="0"/>
              </a:spcBef>
              <a:spcAft>
                <a:spcPts val="0"/>
              </a:spcAft>
              <a:buSzPts val="2200"/>
              <a:buFont typeface="Della Respira"/>
              <a:buNone/>
              <a:defRPr sz="2200">
                <a:latin typeface="Della Respira"/>
                <a:ea typeface="Della Respira"/>
                <a:cs typeface="Della Respira"/>
                <a:sym typeface="Della Respira"/>
              </a:defRPr>
            </a:lvl1pPr>
            <a:lvl2pPr lvl="1">
              <a:spcBef>
                <a:spcPts val="0"/>
              </a:spcBef>
              <a:spcAft>
                <a:spcPts val="0"/>
              </a:spcAft>
              <a:buSzPts val="2200"/>
              <a:buFont typeface="Della Respira"/>
              <a:buNone/>
              <a:defRPr sz="2200">
                <a:latin typeface="Della Respira"/>
                <a:ea typeface="Della Respira"/>
                <a:cs typeface="Della Respira"/>
                <a:sym typeface="Della Respira"/>
              </a:defRPr>
            </a:lvl2pPr>
            <a:lvl3pPr lvl="2">
              <a:spcBef>
                <a:spcPts val="0"/>
              </a:spcBef>
              <a:spcAft>
                <a:spcPts val="0"/>
              </a:spcAft>
              <a:buSzPts val="2200"/>
              <a:buFont typeface="Della Respira"/>
              <a:buNone/>
              <a:defRPr sz="2200">
                <a:latin typeface="Della Respira"/>
                <a:ea typeface="Della Respira"/>
                <a:cs typeface="Della Respira"/>
                <a:sym typeface="Della Respira"/>
              </a:defRPr>
            </a:lvl3pPr>
            <a:lvl4pPr lvl="3">
              <a:spcBef>
                <a:spcPts val="0"/>
              </a:spcBef>
              <a:spcAft>
                <a:spcPts val="0"/>
              </a:spcAft>
              <a:buSzPts val="2200"/>
              <a:buFont typeface="Della Respira"/>
              <a:buNone/>
              <a:defRPr sz="2200">
                <a:latin typeface="Della Respira"/>
                <a:ea typeface="Della Respira"/>
                <a:cs typeface="Della Respira"/>
                <a:sym typeface="Della Respira"/>
              </a:defRPr>
            </a:lvl4pPr>
            <a:lvl5pPr lvl="4">
              <a:spcBef>
                <a:spcPts val="0"/>
              </a:spcBef>
              <a:spcAft>
                <a:spcPts val="0"/>
              </a:spcAft>
              <a:buSzPts val="2200"/>
              <a:buFont typeface="Della Respira"/>
              <a:buNone/>
              <a:defRPr sz="2200">
                <a:latin typeface="Della Respira"/>
                <a:ea typeface="Della Respira"/>
                <a:cs typeface="Della Respira"/>
                <a:sym typeface="Della Respira"/>
              </a:defRPr>
            </a:lvl5pPr>
            <a:lvl6pPr lvl="5">
              <a:spcBef>
                <a:spcPts val="0"/>
              </a:spcBef>
              <a:spcAft>
                <a:spcPts val="0"/>
              </a:spcAft>
              <a:buSzPts val="2200"/>
              <a:buFont typeface="Della Respira"/>
              <a:buNone/>
              <a:defRPr sz="2200">
                <a:latin typeface="Della Respira"/>
                <a:ea typeface="Della Respira"/>
                <a:cs typeface="Della Respira"/>
                <a:sym typeface="Della Respira"/>
              </a:defRPr>
            </a:lvl6pPr>
            <a:lvl7pPr lvl="6">
              <a:spcBef>
                <a:spcPts val="0"/>
              </a:spcBef>
              <a:spcAft>
                <a:spcPts val="0"/>
              </a:spcAft>
              <a:buSzPts val="2200"/>
              <a:buFont typeface="Della Respira"/>
              <a:buNone/>
              <a:defRPr sz="2200">
                <a:latin typeface="Della Respira"/>
                <a:ea typeface="Della Respira"/>
                <a:cs typeface="Della Respira"/>
                <a:sym typeface="Della Respira"/>
              </a:defRPr>
            </a:lvl7pPr>
            <a:lvl8pPr lvl="7">
              <a:spcBef>
                <a:spcPts val="0"/>
              </a:spcBef>
              <a:spcAft>
                <a:spcPts val="0"/>
              </a:spcAft>
              <a:buSzPts val="2200"/>
              <a:buFont typeface="Della Respira"/>
              <a:buNone/>
              <a:defRPr sz="2200">
                <a:latin typeface="Della Respira"/>
                <a:ea typeface="Della Respira"/>
                <a:cs typeface="Della Respira"/>
                <a:sym typeface="Della Respira"/>
              </a:defRPr>
            </a:lvl8pPr>
            <a:lvl9pPr lvl="8">
              <a:spcBef>
                <a:spcPts val="0"/>
              </a:spcBef>
              <a:spcAft>
                <a:spcPts val="0"/>
              </a:spcAft>
              <a:buSzPts val="2200"/>
              <a:buFont typeface="Della Respira"/>
              <a:buNone/>
              <a:defRPr sz="2200">
                <a:latin typeface="Della Respira"/>
                <a:ea typeface="Della Respira"/>
                <a:cs typeface="Della Respira"/>
                <a:sym typeface="Della Respira"/>
              </a:defRPr>
            </a:lvl9pPr>
          </a:lstStyle>
          <a:p/>
        </p:txBody>
      </p:sp>
      <p:sp>
        <p:nvSpPr>
          <p:cNvPr id="280" name="Google Shape;280;p44"/>
          <p:cNvSpPr/>
          <p:nvPr/>
        </p:nvSpPr>
        <p:spPr>
          <a:xfrm>
            <a:off x="272650" y="1964965"/>
            <a:ext cx="8601300" cy="5097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200">
              <a:latin typeface="DM Sans Light"/>
              <a:ea typeface="DM Sans Light"/>
              <a:cs typeface="DM Sans Light"/>
              <a:sym typeface="DM Sans Light"/>
            </a:endParaRPr>
          </a:p>
        </p:txBody>
      </p:sp>
      <p:sp>
        <p:nvSpPr>
          <p:cNvPr id="281" name="Google Shape;281;p44"/>
          <p:cNvSpPr txBox="1"/>
          <p:nvPr>
            <p:ph idx="2" type="subTitle"/>
          </p:nvPr>
        </p:nvSpPr>
        <p:spPr>
          <a:xfrm>
            <a:off x="272650" y="1991995"/>
            <a:ext cx="8601300" cy="474600"/>
          </a:xfrm>
          <a:prstGeom prst="rect">
            <a:avLst/>
          </a:prstGeom>
        </p:spPr>
        <p:txBody>
          <a:bodyPr anchorCtr="0" anchor="ctr" bIns="91425" lIns="91425" spcFirstLastPara="1" rIns="91425" wrap="square" tIns="91425">
            <a:noAutofit/>
          </a:bodyPr>
          <a:lstStyle>
            <a:lvl1pPr lvl="0" algn="ctr">
              <a:spcBef>
                <a:spcPts val="0"/>
              </a:spcBef>
              <a:spcAft>
                <a:spcPts val="0"/>
              </a:spcAft>
              <a:buSzPts val="2200"/>
              <a:buFont typeface="Della Respira"/>
              <a:buNone/>
              <a:defRPr sz="2200">
                <a:latin typeface="Della Respira"/>
                <a:ea typeface="Della Respira"/>
                <a:cs typeface="Della Respira"/>
                <a:sym typeface="Della Respira"/>
              </a:defRPr>
            </a:lvl1pPr>
            <a:lvl2pPr lvl="1">
              <a:spcBef>
                <a:spcPts val="0"/>
              </a:spcBef>
              <a:spcAft>
                <a:spcPts val="0"/>
              </a:spcAft>
              <a:buSzPts val="2200"/>
              <a:buFont typeface="Della Respira"/>
              <a:buNone/>
              <a:defRPr sz="2200">
                <a:latin typeface="Della Respira"/>
                <a:ea typeface="Della Respira"/>
                <a:cs typeface="Della Respira"/>
                <a:sym typeface="Della Respira"/>
              </a:defRPr>
            </a:lvl2pPr>
            <a:lvl3pPr lvl="2">
              <a:spcBef>
                <a:spcPts val="0"/>
              </a:spcBef>
              <a:spcAft>
                <a:spcPts val="0"/>
              </a:spcAft>
              <a:buSzPts val="2200"/>
              <a:buFont typeface="Della Respira"/>
              <a:buNone/>
              <a:defRPr sz="2200">
                <a:latin typeface="Della Respira"/>
                <a:ea typeface="Della Respira"/>
                <a:cs typeface="Della Respira"/>
                <a:sym typeface="Della Respira"/>
              </a:defRPr>
            </a:lvl3pPr>
            <a:lvl4pPr lvl="3">
              <a:spcBef>
                <a:spcPts val="0"/>
              </a:spcBef>
              <a:spcAft>
                <a:spcPts val="0"/>
              </a:spcAft>
              <a:buSzPts val="2200"/>
              <a:buFont typeface="Della Respira"/>
              <a:buNone/>
              <a:defRPr sz="2200">
                <a:latin typeface="Della Respira"/>
                <a:ea typeface="Della Respira"/>
                <a:cs typeface="Della Respira"/>
                <a:sym typeface="Della Respira"/>
              </a:defRPr>
            </a:lvl4pPr>
            <a:lvl5pPr lvl="4">
              <a:spcBef>
                <a:spcPts val="0"/>
              </a:spcBef>
              <a:spcAft>
                <a:spcPts val="0"/>
              </a:spcAft>
              <a:buSzPts val="2200"/>
              <a:buFont typeface="Della Respira"/>
              <a:buNone/>
              <a:defRPr sz="2200">
                <a:latin typeface="Della Respira"/>
                <a:ea typeface="Della Respira"/>
                <a:cs typeface="Della Respira"/>
                <a:sym typeface="Della Respira"/>
              </a:defRPr>
            </a:lvl5pPr>
            <a:lvl6pPr lvl="5">
              <a:spcBef>
                <a:spcPts val="0"/>
              </a:spcBef>
              <a:spcAft>
                <a:spcPts val="0"/>
              </a:spcAft>
              <a:buSzPts val="2200"/>
              <a:buFont typeface="Della Respira"/>
              <a:buNone/>
              <a:defRPr sz="2200">
                <a:latin typeface="Della Respira"/>
                <a:ea typeface="Della Respira"/>
                <a:cs typeface="Della Respira"/>
                <a:sym typeface="Della Respira"/>
              </a:defRPr>
            </a:lvl6pPr>
            <a:lvl7pPr lvl="6">
              <a:spcBef>
                <a:spcPts val="0"/>
              </a:spcBef>
              <a:spcAft>
                <a:spcPts val="0"/>
              </a:spcAft>
              <a:buSzPts val="2200"/>
              <a:buFont typeface="Della Respira"/>
              <a:buNone/>
              <a:defRPr sz="2200">
                <a:latin typeface="Della Respira"/>
                <a:ea typeface="Della Respira"/>
                <a:cs typeface="Della Respira"/>
                <a:sym typeface="Della Respira"/>
              </a:defRPr>
            </a:lvl7pPr>
            <a:lvl8pPr lvl="7">
              <a:spcBef>
                <a:spcPts val="0"/>
              </a:spcBef>
              <a:spcAft>
                <a:spcPts val="0"/>
              </a:spcAft>
              <a:buSzPts val="2200"/>
              <a:buFont typeface="Della Respira"/>
              <a:buNone/>
              <a:defRPr sz="2200">
                <a:latin typeface="Della Respira"/>
                <a:ea typeface="Della Respira"/>
                <a:cs typeface="Della Respira"/>
                <a:sym typeface="Della Respira"/>
              </a:defRPr>
            </a:lvl8pPr>
            <a:lvl9pPr lvl="8">
              <a:spcBef>
                <a:spcPts val="0"/>
              </a:spcBef>
              <a:spcAft>
                <a:spcPts val="0"/>
              </a:spcAft>
              <a:buSzPts val="2200"/>
              <a:buFont typeface="Della Respira"/>
              <a:buNone/>
              <a:defRPr sz="2200">
                <a:latin typeface="Della Respira"/>
                <a:ea typeface="Della Respira"/>
                <a:cs typeface="Della Respira"/>
                <a:sym typeface="Della Respira"/>
              </a:defRPr>
            </a:lvl9pPr>
          </a:lstStyle>
          <a:p/>
        </p:txBody>
      </p:sp>
      <p:sp>
        <p:nvSpPr>
          <p:cNvPr id="282" name="Google Shape;282;p44"/>
          <p:cNvSpPr/>
          <p:nvPr/>
        </p:nvSpPr>
        <p:spPr>
          <a:xfrm>
            <a:off x="272650" y="2581805"/>
            <a:ext cx="8601300" cy="5097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200">
              <a:latin typeface="DM Sans Light"/>
              <a:ea typeface="DM Sans Light"/>
              <a:cs typeface="DM Sans Light"/>
              <a:sym typeface="DM Sans Light"/>
            </a:endParaRPr>
          </a:p>
        </p:txBody>
      </p:sp>
      <p:sp>
        <p:nvSpPr>
          <p:cNvPr id="283" name="Google Shape;283;p44"/>
          <p:cNvSpPr txBox="1"/>
          <p:nvPr>
            <p:ph idx="3" type="subTitle"/>
          </p:nvPr>
        </p:nvSpPr>
        <p:spPr>
          <a:xfrm>
            <a:off x="272650" y="2608834"/>
            <a:ext cx="8601300" cy="474600"/>
          </a:xfrm>
          <a:prstGeom prst="rect">
            <a:avLst/>
          </a:prstGeom>
        </p:spPr>
        <p:txBody>
          <a:bodyPr anchorCtr="0" anchor="ctr" bIns="91425" lIns="91425" spcFirstLastPara="1" rIns="91425" wrap="square" tIns="91425">
            <a:noAutofit/>
          </a:bodyPr>
          <a:lstStyle>
            <a:lvl1pPr lvl="0" algn="ctr">
              <a:spcBef>
                <a:spcPts val="0"/>
              </a:spcBef>
              <a:spcAft>
                <a:spcPts val="0"/>
              </a:spcAft>
              <a:buSzPts val="2200"/>
              <a:buFont typeface="Della Respira"/>
              <a:buNone/>
              <a:defRPr sz="2200">
                <a:latin typeface="Della Respira"/>
                <a:ea typeface="Della Respira"/>
                <a:cs typeface="Della Respira"/>
                <a:sym typeface="Della Respira"/>
              </a:defRPr>
            </a:lvl1pPr>
            <a:lvl2pPr lvl="1">
              <a:spcBef>
                <a:spcPts val="0"/>
              </a:spcBef>
              <a:spcAft>
                <a:spcPts val="0"/>
              </a:spcAft>
              <a:buSzPts val="2200"/>
              <a:buFont typeface="Della Respira"/>
              <a:buNone/>
              <a:defRPr sz="2200">
                <a:latin typeface="Della Respira"/>
                <a:ea typeface="Della Respira"/>
                <a:cs typeface="Della Respira"/>
                <a:sym typeface="Della Respira"/>
              </a:defRPr>
            </a:lvl2pPr>
            <a:lvl3pPr lvl="2">
              <a:spcBef>
                <a:spcPts val="0"/>
              </a:spcBef>
              <a:spcAft>
                <a:spcPts val="0"/>
              </a:spcAft>
              <a:buSzPts val="2200"/>
              <a:buFont typeface="Della Respira"/>
              <a:buNone/>
              <a:defRPr sz="2200">
                <a:latin typeface="Della Respira"/>
                <a:ea typeface="Della Respira"/>
                <a:cs typeface="Della Respira"/>
                <a:sym typeface="Della Respira"/>
              </a:defRPr>
            </a:lvl3pPr>
            <a:lvl4pPr lvl="3">
              <a:spcBef>
                <a:spcPts val="0"/>
              </a:spcBef>
              <a:spcAft>
                <a:spcPts val="0"/>
              </a:spcAft>
              <a:buSzPts val="2200"/>
              <a:buFont typeface="Della Respira"/>
              <a:buNone/>
              <a:defRPr sz="2200">
                <a:latin typeface="Della Respira"/>
                <a:ea typeface="Della Respira"/>
                <a:cs typeface="Della Respira"/>
                <a:sym typeface="Della Respira"/>
              </a:defRPr>
            </a:lvl4pPr>
            <a:lvl5pPr lvl="4">
              <a:spcBef>
                <a:spcPts val="0"/>
              </a:spcBef>
              <a:spcAft>
                <a:spcPts val="0"/>
              </a:spcAft>
              <a:buSzPts val="2200"/>
              <a:buFont typeface="Della Respira"/>
              <a:buNone/>
              <a:defRPr sz="2200">
                <a:latin typeface="Della Respira"/>
                <a:ea typeface="Della Respira"/>
                <a:cs typeface="Della Respira"/>
                <a:sym typeface="Della Respira"/>
              </a:defRPr>
            </a:lvl5pPr>
            <a:lvl6pPr lvl="5">
              <a:spcBef>
                <a:spcPts val="0"/>
              </a:spcBef>
              <a:spcAft>
                <a:spcPts val="0"/>
              </a:spcAft>
              <a:buSzPts val="2200"/>
              <a:buFont typeface="Della Respira"/>
              <a:buNone/>
              <a:defRPr sz="2200">
                <a:latin typeface="Della Respira"/>
                <a:ea typeface="Della Respira"/>
                <a:cs typeface="Della Respira"/>
                <a:sym typeface="Della Respira"/>
              </a:defRPr>
            </a:lvl6pPr>
            <a:lvl7pPr lvl="6">
              <a:spcBef>
                <a:spcPts val="0"/>
              </a:spcBef>
              <a:spcAft>
                <a:spcPts val="0"/>
              </a:spcAft>
              <a:buSzPts val="2200"/>
              <a:buFont typeface="Della Respira"/>
              <a:buNone/>
              <a:defRPr sz="2200">
                <a:latin typeface="Della Respira"/>
                <a:ea typeface="Della Respira"/>
                <a:cs typeface="Della Respira"/>
                <a:sym typeface="Della Respira"/>
              </a:defRPr>
            </a:lvl7pPr>
            <a:lvl8pPr lvl="7">
              <a:spcBef>
                <a:spcPts val="0"/>
              </a:spcBef>
              <a:spcAft>
                <a:spcPts val="0"/>
              </a:spcAft>
              <a:buSzPts val="2200"/>
              <a:buFont typeface="Della Respira"/>
              <a:buNone/>
              <a:defRPr sz="2200">
                <a:latin typeface="Della Respira"/>
                <a:ea typeface="Della Respira"/>
                <a:cs typeface="Della Respira"/>
                <a:sym typeface="Della Respira"/>
              </a:defRPr>
            </a:lvl8pPr>
            <a:lvl9pPr lvl="8">
              <a:spcBef>
                <a:spcPts val="0"/>
              </a:spcBef>
              <a:spcAft>
                <a:spcPts val="0"/>
              </a:spcAft>
              <a:buSzPts val="2200"/>
              <a:buFont typeface="Della Respira"/>
              <a:buNone/>
              <a:defRPr sz="2200">
                <a:latin typeface="Della Respira"/>
                <a:ea typeface="Della Respira"/>
                <a:cs typeface="Della Respira"/>
                <a:sym typeface="Della Respira"/>
              </a:defRPr>
            </a:lvl9pPr>
          </a:lstStyle>
          <a:p/>
        </p:txBody>
      </p:sp>
      <p:sp>
        <p:nvSpPr>
          <p:cNvPr id="284" name="Google Shape;284;p44"/>
          <p:cNvSpPr/>
          <p:nvPr/>
        </p:nvSpPr>
        <p:spPr>
          <a:xfrm>
            <a:off x="272650" y="3198644"/>
            <a:ext cx="8601300" cy="5097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200">
              <a:latin typeface="DM Sans Light"/>
              <a:ea typeface="DM Sans Light"/>
              <a:cs typeface="DM Sans Light"/>
              <a:sym typeface="DM Sans Light"/>
            </a:endParaRPr>
          </a:p>
        </p:txBody>
      </p:sp>
      <p:sp>
        <p:nvSpPr>
          <p:cNvPr id="285" name="Google Shape;285;p44"/>
          <p:cNvSpPr txBox="1"/>
          <p:nvPr>
            <p:ph idx="4" type="subTitle"/>
          </p:nvPr>
        </p:nvSpPr>
        <p:spPr>
          <a:xfrm>
            <a:off x="272650" y="3225674"/>
            <a:ext cx="8601300" cy="474600"/>
          </a:xfrm>
          <a:prstGeom prst="rect">
            <a:avLst/>
          </a:prstGeom>
        </p:spPr>
        <p:txBody>
          <a:bodyPr anchorCtr="0" anchor="ctr" bIns="91425" lIns="91425" spcFirstLastPara="1" rIns="91425" wrap="square" tIns="91425">
            <a:noAutofit/>
          </a:bodyPr>
          <a:lstStyle>
            <a:lvl1pPr lvl="0" algn="ctr">
              <a:spcBef>
                <a:spcPts val="0"/>
              </a:spcBef>
              <a:spcAft>
                <a:spcPts val="0"/>
              </a:spcAft>
              <a:buSzPts val="2200"/>
              <a:buFont typeface="Della Respira"/>
              <a:buNone/>
              <a:defRPr sz="2200">
                <a:latin typeface="Della Respira"/>
                <a:ea typeface="Della Respira"/>
                <a:cs typeface="Della Respira"/>
                <a:sym typeface="Della Respira"/>
              </a:defRPr>
            </a:lvl1pPr>
            <a:lvl2pPr lvl="1">
              <a:spcBef>
                <a:spcPts val="0"/>
              </a:spcBef>
              <a:spcAft>
                <a:spcPts val="0"/>
              </a:spcAft>
              <a:buSzPts val="2200"/>
              <a:buFont typeface="Della Respira"/>
              <a:buNone/>
              <a:defRPr sz="2200">
                <a:latin typeface="Della Respira"/>
                <a:ea typeface="Della Respira"/>
                <a:cs typeface="Della Respira"/>
                <a:sym typeface="Della Respira"/>
              </a:defRPr>
            </a:lvl2pPr>
            <a:lvl3pPr lvl="2">
              <a:spcBef>
                <a:spcPts val="0"/>
              </a:spcBef>
              <a:spcAft>
                <a:spcPts val="0"/>
              </a:spcAft>
              <a:buSzPts val="2200"/>
              <a:buFont typeface="Della Respira"/>
              <a:buNone/>
              <a:defRPr sz="2200">
                <a:latin typeface="Della Respira"/>
                <a:ea typeface="Della Respira"/>
                <a:cs typeface="Della Respira"/>
                <a:sym typeface="Della Respira"/>
              </a:defRPr>
            </a:lvl3pPr>
            <a:lvl4pPr lvl="3">
              <a:spcBef>
                <a:spcPts val="0"/>
              </a:spcBef>
              <a:spcAft>
                <a:spcPts val="0"/>
              </a:spcAft>
              <a:buSzPts val="2200"/>
              <a:buFont typeface="Della Respira"/>
              <a:buNone/>
              <a:defRPr sz="2200">
                <a:latin typeface="Della Respira"/>
                <a:ea typeface="Della Respira"/>
                <a:cs typeface="Della Respira"/>
                <a:sym typeface="Della Respira"/>
              </a:defRPr>
            </a:lvl4pPr>
            <a:lvl5pPr lvl="4">
              <a:spcBef>
                <a:spcPts val="0"/>
              </a:spcBef>
              <a:spcAft>
                <a:spcPts val="0"/>
              </a:spcAft>
              <a:buSzPts val="2200"/>
              <a:buFont typeface="Della Respira"/>
              <a:buNone/>
              <a:defRPr sz="2200">
                <a:latin typeface="Della Respira"/>
                <a:ea typeface="Della Respira"/>
                <a:cs typeface="Della Respira"/>
                <a:sym typeface="Della Respira"/>
              </a:defRPr>
            </a:lvl5pPr>
            <a:lvl6pPr lvl="5">
              <a:spcBef>
                <a:spcPts val="0"/>
              </a:spcBef>
              <a:spcAft>
                <a:spcPts val="0"/>
              </a:spcAft>
              <a:buSzPts val="2200"/>
              <a:buFont typeface="Della Respira"/>
              <a:buNone/>
              <a:defRPr sz="2200">
                <a:latin typeface="Della Respira"/>
                <a:ea typeface="Della Respira"/>
                <a:cs typeface="Della Respira"/>
                <a:sym typeface="Della Respira"/>
              </a:defRPr>
            </a:lvl6pPr>
            <a:lvl7pPr lvl="6">
              <a:spcBef>
                <a:spcPts val="0"/>
              </a:spcBef>
              <a:spcAft>
                <a:spcPts val="0"/>
              </a:spcAft>
              <a:buSzPts val="2200"/>
              <a:buFont typeface="Della Respira"/>
              <a:buNone/>
              <a:defRPr sz="2200">
                <a:latin typeface="Della Respira"/>
                <a:ea typeface="Della Respira"/>
                <a:cs typeface="Della Respira"/>
                <a:sym typeface="Della Respira"/>
              </a:defRPr>
            </a:lvl7pPr>
            <a:lvl8pPr lvl="7">
              <a:spcBef>
                <a:spcPts val="0"/>
              </a:spcBef>
              <a:spcAft>
                <a:spcPts val="0"/>
              </a:spcAft>
              <a:buSzPts val="2200"/>
              <a:buFont typeface="Della Respira"/>
              <a:buNone/>
              <a:defRPr sz="2200">
                <a:latin typeface="Della Respira"/>
                <a:ea typeface="Della Respira"/>
                <a:cs typeface="Della Respira"/>
                <a:sym typeface="Della Respira"/>
              </a:defRPr>
            </a:lvl8pPr>
            <a:lvl9pPr lvl="8">
              <a:spcBef>
                <a:spcPts val="0"/>
              </a:spcBef>
              <a:spcAft>
                <a:spcPts val="0"/>
              </a:spcAft>
              <a:buSzPts val="2200"/>
              <a:buFont typeface="Della Respira"/>
              <a:buNone/>
              <a:defRPr sz="2200">
                <a:latin typeface="Della Respira"/>
                <a:ea typeface="Della Respira"/>
                <a:cs typeface="Della Respira"/>
                <a:sym typeface="Della Respira"/>
              </a:defRPr>
            </a:lvl9pPr>
          </a:lstStyle>
          <a:p/>
        </p:txBody>
      </p:sp>
      <p:sp>
        <p:nvSpPr>
          <p:cNvPr id="286" name="Google Shape;286;p44"/>
          <p:cNvSpPr/>
          <p:nvPr/>
        </p:nvSpPr>
        <p:spPr>
          <a:xfrm>
            <a:off x="272650" y="3815484"/>
            <a:ext cx="8601300" cy="5097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200">
              <a:latin typeface="DM Sans Light"/>
              <a:ea typeface="DM Sans Light"/>
              <a:cs typeface="DM Sans Light"/>
              <a:sym typeface="DM Sans Light"/>
            </a:endParaRPr>
          </a:p>
        </p:txBody>
      </p:sp>
      <p:sp>
        <p:nvSpPr>
          <p:cNvPr id="287" name="Google Shape;287;p44"/>
          <p:cNvSpPr txBox="1"/>
          <p:nvPr>
            <p:ph idx="5" type="subTitle"/>
          </p:nvPr>
        </p:nvSpPr>
        <p:spPr>
          <a:xfrm>
            <a:off x="272650" y="3842514"/>
            <a:ext cx="8601300" cy="474600"/>
          </a:xfrm>
          <a:prstGeom prst="rect">
            <a:avLst/>
          </a:prstGeom>
        </p:spPr>
        <p:txBody>
          <a:bodyPr anchorCtr="0" anchor="ctr" bIns="91425" lIns="91425" spcFirstLastPara="1" rIns="91425" wrap="square" tIns="91425">
            <a:noAutofit/>
          </a:bodyPr>
          <a:lstStyle>
            <a:lvl1pPr lvl="0" algn="ctr">
              <a:spcBef>
                <a:spcPts val="0"/>
              </a:spcBef>
              <a:spcAft>
                <a:spcPts val="0"/>
              </a:spcAft>
              <a:buSzPts val="2200"/>
              <a:buFont typeface="Della Respira"/>
              <a:buNone/>
              <a:defRPr sz="2200">
                <a:latin typeface="Della Respira"/>
                <a:ea typeface="Della Respira"/>
                <a:cs typeface="Della Respira"/>
                <a:sym typeface="Della Respira"/>
              </a:defRPr>
            </a:lvl1pPr>
            <a:lvl2pPr lvl="1">
              <a:spcBef>
                <a:spcPts val="0"/>
              </a:spcBef>
              <a:spcAft>
                <a:spcPts val="0"/>
              </a:spcAft>
              <a:buSzPts val="2200"/>
              <a:buFont typeface="Della Respira"/>
              <a:buNone/>
              <a:defRPr sz="2200">
                <a:latin typeface="Della Respira"/>
                <a:ea typeface="Della Respira"/>
                <a:cs typeface="Della Respira"/>
                <a:sym typeface="Della Respira"/>
              </a:defRPr>
            </a:lvl2pPr>
            <a:lvl3pPr lvl="2">
              <a:spcBef>
                <a:spcPts val="0"/>
              </a:spcBef>
              <a:spcAft>
                <a:spcPts val="0"/>
              </a:spcAft>
              <a:buSzPts val="2200"/>
              <a:buFont typeface="Della Respira"/>
              <a:buNone/>
              <a:defRPr sz="2200">
                <a:latin typeface="Della Respira"/>
                <a:ea typeface="Della Respira"/>
                <a:cs typeface="Della Respira"/>
                <a:sym typeface="Della Respira"/>
              </a:defRPr>
            </a:lvl3pPr>
            <a:lvl4pPr lvl="3">
              <a:spcBef>
                <a:spcPts val="0"/>
              </a:spcBef>
              <a:spcAft>
                <a:spcPts val="0"/>
              </a:spcAft>
              <a:buSzPts val="2200"/>
              <a:buFont typeface="Della Respira"/>
              <a:buNone/>
              <a:defRPr sz="2200">
                <a:latin typeface="Della Respira"/>
                <a:ea typeface="Della Respira"/>
                <a:cs typeface="Della Respira"/>
                <a:sym typeface="Della Respira"/>
              </a:defRPr>
            </a:lvl4pPr>
            <a:lvl5pPr lvl="4">
              <a:spcBef>
                <a:spcPts val="0"/>
              </a:spcBef>
              <a:spcAft>
                <a:spcPts val="0"/>
              </a:spcAft>
              <a:buSzPts val="2200"/>
              <a:buFont typeface="Della Respira"/>
              <a:buNone/>
              <a:defRPr sz="2200">
                <a:latin typeface="Della Respira"/>
                <a:ea typeface="Della Respira"/>
                <a:cs typeface="Della Respira"/>
                <a:sym typeface="Della Respira"/>
              </a:defRPr>
            </a:lvl5pPr>
            <a:lvl6pPr lvl="5">
              <a:spcBef>
                <a:spcPts val="0"/>
              </a:spcBef>
              <a:spcAft>
                <a:spcPts val="0"/>
              </a:spcAft>
              <a:buSzPts val="2200"/>
              <a:buFont typeface="Della Respira"/>
              <a:buNone/>
              <a:defRPr sz="2200">
                <a:latin typeface="Della Respira"/>
                <a:ea typeface="Della Respira"/>
                <a:cs typeface="Della Respira"/>
                <a:sym typeface="Della Respira"/>
              </a:defRPr>
            </a:lvl6pPr>
            <a:lvl7pPr lvl="6">
              <a:spcBef>
                <a:spcPts val="0"/>
              </a:spcBef>
              <a:spcAft>
                <a:spcPts val="0"/>
              </a:spcAft>
              <a:buSzPts val="2200"/>
              <a:buFont typeface="Della Respira"/>
              <a:buNone/>
              <a:defRPr sz="2200">
                <a:latin typeface="Della Respira"/>
                <a:ea typeface="Della Respira"/>
                <a:cs typeface="Della Respira"/>
                <a:sym typeface="Della Respira"/>
              </a:defRPr>
            </a:lvl7pPr>
            <a:lvl8pPr lvl="7">
              <a:spcBef>
                <a:spcPts val="0"/>
              </a:spcBef>
              <a:spcAft>
                <a:spcPts val="0"/>
              </a:spcAft>
              <a:buSzPts val="2200"/>
              <a:buFont typeface="Della Respira"/>
              <a:buNone/>
              <a:defRPr sz="2200">
                <a:latin typeface="Della Respira"/>
                <a:ea typeface="Della Respira"/>
                <a:cs typeface="Della Respira"/>
                <a:sym typeface="Della Respira"/>
              </a:defRPr>
            </a:lvl8pPr>
            <a:lvl9pPr lvl="8">
              <a:spcBef>
                <a:spcPts val="0"/>
              </a:spcBef>
              <a:spcAft>
                <a:spcPts val="0"/>
              </a:spcAft>
              <a:buSzPts val="2200"/>
              <a:buFont typeface="Della Respira"/>
              <a:buNone/>
              <a:defRPr sz="2200">
                <a:latin typeface="Della Respira"/>
                <a:ea typeface="Della Respira"/>
                <a:cs typeface="Della Respira"/>
                <a:sym typeface="Della Respira"/>
              </a:defRPr>
            </a:lvl9pPr>
          </a:lstStyle>
          <a:p/>
        </p:txBody>
      </p:sp>
      <p:sp>
        <p:nvSpPr>
          <p:cNvPr id="288" name="Google Shape;288;p44"/>
          <p:cNvSpPr/>
          <p:nvPr/>
        </p:nvSpPr>
        <p:spPr>
          <a:xfrm>
            <a:off x="272650" y="4432324"/>
            <a:ext cx="8601300" cy="5097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200">
              <a:latin typeface="DM Sans Light"/>
              <a:ea typeface="DM Sans Light"/>
              <a:cs typeface="DM Sans Light"/>
              <a:sym typeface="DM Sans Light"/>
            </a:endParaRPr>
          </a:p>
        </p:txBody>
      </p:sp>
      <p:sp>
        <p:nvSpPr>
          <p:cNvPr id="289" name="Google Shape;289;p44"/>
          <p:cNvSpPr txBox="1"/>
          <p:nvPr>
            <p:ph idx="6" type="subTitle"/>
          </p:nvPr>
        </p:nvSpPr>
        <p:spPr>
          <a:xfrm>
            <a:off x="272650" y="4459354"/>
            <a:ext cx="8601300" cy="474600"/>
          </a:xfrm>
          <a:prstGeom prst="rect">
            <a:avLst/>
          </a:prstGeom>
        </p:spPr>
        <p:txBody>
          <a:bodyPr anchorCtr="0" anchor="ctr" bIns="91425" lIns="91425" spcFirstLastPara="1" rIns="91425" wrap="square" tIns="91425">
            <a:noAutofit/>
          </a:bodyPr>
          <a:lstStyle>
            <a:lvl1pPr lvl="0" algn="ctr">
              <a:spcBef>
                <a:spcPts val="0"/>
              </a:spcBef>
              <a:spcAft>
                <a:spcPts val="0"/>
              </a:spcAft>
              <a:buSzPts val="2200"/>
              <a:buFont typeface="Della Respira"/>
              <a:buNone/>
              <a:defRPr sz="2200">
                <a:latin typeface="Della Respira"/>
                <a:ea typeface="Della Respira"/>
                <a:cs typeface="Della Respira"/>
                <a:sym typeface="Della Respira"/>
              </a:defRPr>
            </a:lvl1pPr>
            <a:lvl2pPr lvl="1">
              <a:spcBef>
                <a:spcPts val="0"/>
              </a:spcBef>
              <a:spcAft>
                <a:spcPts val="0"/>
              </a:spcAft>
              <a:buSzPts val="2200"/>
              <a:buFont typeface="Della Respira"/>
              <a:buNone/>
              <a:defRPr sz="2200">
                <a:latin typeface="Della Respira"/>
                <a:ea typeface="Della Respira"/>
                <a:cs typeface="Della Respira"/>
                <a:sym typeface="Della Respira"/>
              </a:defRPr>
            </a:lvl2pPr>
            <a:lvl3pPr lvl="2">
              <a:spcBef>
                <a:spcPts val="0"/>
              </a:spcBef>
              <a:spcAft>
                <a:spcPts val="0"/>
              </a:spcAft>
              <a:buSzPts val="2200"/>
              <a:buFont typeface="Della Respira"/>
              <a:buNone/>
              <a:defRPr sz="2200">
                <a:latin typeface="Della Respira"/>
                <a:ea typeface="Della Respira"/>
                <a:cs typeface="Della Respira"/>
                <a:sym typeface="Della Respira"/>
              </a:defRPr>
            </a:lvl3pPr>
            <a:lvl4pPr lvl="3">
              <a:spcBef>
                <a:spcPts val="0"/>
              </a:spcBef>
              <a:spcAft>
                <a:spcPts val="0"/>
              </a:spcAft>
              <a:buSzPts val="2200"/>
              <a:buFont typeface="Della Respira"/>
              <a:buNone/>
              <a:defRPr sz="2200">
                <a:latin typeface="Della Respira"/>
                <a:ea typeface="Della Respira"/>
                <a:cs typeface="Della Respira"/>
                <a:sym typeface="Della Respira"/>
              </a:defRPr>
            </a:lvl4pPr>
            <a:lvl5pPr lvl="4">
              <a:spcBef>
                <a:spcPts val="0"/>
              </a:spcBef>
              <a:spcAft>
                <a:spcPts val="0"/>
              </a:spcAft>
              <a:buSzPts val="2200"/>
              <a:buFont typeface="Della Respira"/>
              <a:buNone/>
              <a:defRPr sz="2200">
                <a:latin typeface="Della Respira"/>
                <a:ea typeface="Della Respira"/>
                <a:cs typeface="Della Respira"/>
                <a:sym typeface="Della Respira"/>
              </a:defRPr>
            </a:lvl5pPr>
            <a:lvl6pPr lvl="5">
              <a:spcBef>
                <a:spcPts val="0"/>
              </a:spcBef>
              <a:spcAft>
                <a:spcPts val="0"/>
              </a:spcAft>
              <a:buSzPts val="2200"/>
              <a:buFont typeface="Della Respira"/>
              <a:buNone/>
              <a:defRPr sz="2200">
                <a:latin typeface="Della Respira"/>
                <a:ea typeface="Della Respira"/>
                <a:cs typeface="Della Respira"/>
                <a:sym typeface="Della Respira"/>
              </a:defRPr>
            </a:lvl6pPr>
            <a:lvl7pPr lvl="6">
              <a:spcBef>
                <a:spcPts val="0"/>
              </a:spcBef>
              <a:spcAft>
                <a:spcPts val="0"/>
              </a:spcAft>
              <a:buSzPts val="2200"/>
              <a:buFont typeface="Della Respira"/>
              <a:buNone/>
              <a:defRPr sz="2200">
                <a:latin typeface="Della Respira"/>
                <a:ea typeface="Della Respira"/>
                <a:cs typeface="Della Respira"/>
                <a:sym typeface="Della Respira"/>
              </a:defRPr>
            </a:lvl7pPr>
            <a:lvl8pPr lvl="7">
              <a:spcBef>
                <a:spcPts val="0"/>
              </a:spcBef>
              <a:spcAft>
                <a:spcPts val="0"/>
              </a:spcAft>
              <a:buSzPts val="2200"/>
              <a:buFont typeface="Della Respira"/>
              <a:buNone/>
              <a:defRPr sz="2200">
                <a:latin typeface="Della Respira"/>
                <a:ea typeface="Della Respira"/>
                <a:cs typeface="Della Respira"/>
                <a:sym typeface="Della Respira"/>
              </a:defRPr>
            </a:lvl8pPr>
            <a:lvl9pPr lvl="8">
              <a:spcBef>
                <a:spcPts val="0"/>
              </a:spcBef>
              <a:spcAft>
                <a:spcPts val="0"/>
              </a:spcAft>
              <a:buSzPts val="2200"/>
              <a:buFont typeface="Della Respira"/>
              <a:buNone/>
              <a:defRPr sz="2200">
                <a:latin typeface="Della Respira"/>
                <a:ea typeface="Della Respira"/>
                <a:cs typeface="Della Respira"/>
                <a:sym typeface="Della Respira"/>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27">
    <p:spTree>
      <p:nvGrpSpPr>
        <p:cNvPr id="290" name="Shape 290"/>
        <p:cNvGrpSpPr/>
        <p:nvPr/>
      </p:nvGrpSpPr>
      <p:grpSpPr>
        <a:xfrm>
          <a:off x="0" y="0"/>
          <a:ext cx="0" cy="0"/>
          <a:chOff x="0" y="0"/>
          <a:chExt cx="0" cy="0"/>
        </a:xfrm>
      </p:grpSpPr>
      <p:sp>
        <p:nvSpPr>
          <p:cNvPr id="291" name="Google Shape;291;p45"/>
          <p:cNvSpPr/>
          <p:nvPr/>
        </p:nvSpPr>
        <p:spPr>
          <a:xfrm>
            <a:off x="4672650" y="1348125"/>
            <a:ext cx="4201200" cy="3510600"/>
          </a:xfrm>
          <a:prstGeom prst="roundRect">
            <a:avLst>
              <a:gd fmla="val 5734"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292" name="Google Shape;292;p45"/>
          <p:cNvSpPr txBox="1"/>
          <p:nvPr>
            <p:ph idx="1" type="body"/>
          </p:nvPr>
        </p:nvSpPr>
        <p:spPr>
          <a:xfrm>
            <a:off x="4889250" y="1503725"/>
            <a:ext cx="3768000" cy="30132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293" name="Google Shape;293;p45"/>
          <p:cNvSpPr/>
          <p:nvPr>
            <p:ph idx="2" type="pic"/>
          </p:nvPr>
        </p:nvSpPr>
        <p:spPr>
          <a:xfrm>
            <a:off x="274950" y="1352225"/>
            <a:ext cx="4201200" cy="3510600"/>
          </a:xfrm>
          <a:prstGeom prst="roundRect">
            <a:avLst>
              <a:gd fmla="val 5298" name="adj"/>
            </a:avLst>
          </a:prstGeom>
          <a:noFill/>
          <a:ln cap="flat" cmpd="sng" w="9525">
            <a:solidFill>
              <a:srgbClr val="000000"/>
            </a:solidFill>
            <a:prstDash val="solid"/>
            <a:round/>
            <a:headEnd len="sm" w="sm" type="none"/>
            <a:tailEnd len="sm" w="sm" type="none"/>
          </a:ln>
        </p:spPr>
      </p:sp>
      <p:sp>
        <p:nvSpPr>
          <p:cNvPr id="294" name="Google Shape;294;p45"/>
          <p:cNvSpPr/>
          <p:nvPr/>
        </p:nvSpPr>
        <p:spPr>
          <a:xfrm>
            <a:off x="274950" y="284775"/>
            <a:ext cx="8598900" cy="854400"/>
          </a:xfrm>
          <a:prstGeom prst="roundRect">
            <a:avLst>
              <a:gd fmla="val 25275"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700"/>
          </a:p>
        </p:txBody>
      </p:sp>
      <p:sp>
        <p:nvSpPr>
          <p:cNvPr id="295" name="Google Shape;295;p45"/>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28">
    <p:bg>
      <p:bgPr>
        <a:solidFill>
          <a:schemeClr val="lt2"/>
        </a:solidFill>
      </p:bgPr>
    </p:bg>
    <p:spTree>
      <p:nvGrpSpPr>
        <p:cNvPr id="296" name="Shape 296"/>
        <p:cNvGrpSpPr/>
        <p:nvPr/>
      </p:nvGrpSpPr>
      <p:grpSpPr>
        <a:xfrm>
          <a:off x="0" y="0"/>
          <a:ext cx="0" cy="0"/>
          <a:chOff x="0" y="0"/>
          <a:chExt cx="0" cy="0"/>
        </a:xfrm>
      </p:grpSpPr>
      <p:sp>
        <p:nvSpPr>
          <p:cNvPr id="297" name="Google Shape;297;p46"/>
          <p:cNvSpPr/>
          <p:nvPr/>
        </p:nvSpPr>
        <p:spPr>
          <a:xfrm>
            <a:off x="4672650" y="1945525"/>
            <a:ext cx="4201200" cy="29172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298" name="Google Shape;298;p46"/>
          <p:cNvSpPr txBox="1"/>
          <p:nvPr>
            <p:ph idx="1" type="body"/>
          </p:nvPr>
        </p:nvSpPr>
        <p:spPr>
          <a:xfrm>
            <a:off x="4901050" y="2141437"/>
            <a:ext cx="3768000" cy="23733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299" name="Google Shape;299;p46"/>
          <p:cNvSpPr/>
          <p:nvPr/>
        </p:nvSpPr>
        <p:spPr>
          <a:xfrm>
            <a:off x="274950" y="1945525"/>
            <a:ext cx="4201200" cy="29172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00" name="Google Shape;300;p46"/>
          <p:cNvSpPr txBox="1"/>
          <p:nvPr>
            <p:ph idx="2" type="body"/>
          </p:nvPr>
        </p:nvSpPr>
        <p:spPr>
          <a:xfrm>
            <a:off x="503350" y="2141437"/>
            <a:ext cx="3768000" cy="23733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01" name="Google Shape;301;p46"/>
          <p:cNvSpPr/>
          <p:nvPr/>
        </p:nvSpPr>
        <p:spPr>
          <a:xfrm>
            <a:off x="274950" y="284775"/>
            <a:ext cx="8598900" cy="854400"/>
          </a:xfrm>
          <a:prstGeom prst="roundRect">
            <a:avLst>
              <a:gd fmla="val 25275"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700"/>
          </a:p>
        </p:txBody>
      </p:sp>
      <p:sp>
        <p:nvSpPr>
          <p:cNvPr id="302" name="Google Shape;302;p46"/>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
        <p:nvSpPr>
          <p:cNvPr id="303" name="Google Shape;303;p46"/>
          <p:cNvSpPr/>
          <p:nvPr/>
        </p:nvSpPr>
        <p:spPr>
          <a:xfrm>
            <a:off x="275100" y="1342725"/>
            <a:ext cx="42012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04" name="Google Shape;304;p46"/>
          <p:cNvSpPr txBox="1"/>
          <p:nvPr>
            <p:ph idx="3" type="subTitle"/>
          </p:nvPr>
        </p:nvSpPr>
        <p:spPr>
          <a:xfrm>
            <a:off x="274950" y="1373150"/>
            <a:ext cx="42012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305" name="Google Shape;305;p46"/>
          <p:cNvSpPr/>
          <p:nvPr/>
        </p:nvSpPr>
        <p:spPr>
          <a:xfrm>
            <a:off x="4672725" y="1342725"/>
            <a:ext cx="42012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06" name="Google Shape;306;p46"/>
          <p:cNvSpPr txBox="1"/>
          <p:nvPr>
            <p:ph idx="4" type="subTitle"/>
          </p:nvPr>
        </p:nvSpPr>
        <p:spPr>
          <a:xfrm>
            <a:off x="4672575" y="1373150"/>
            <a:ext cx="42012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9">
    <p:bg>
      <p:bgPr>
        <a:solidFill>
          <a:schemeClr val="lt2"/>
        </a:solidFill>
      </p:bgPr>
    </p:bg>
    <p:spTree>
      <p:nvGrpSpPr>
        <p:cNvPr id="307" name="Shape 307"/>
        <p:cNvGrpSpPr/>
        <p:nvPr/>
      </p:nvGrpSpPr>
      <p:grpSpPr>
        <a:xfrm>
          <a:off x="0" y="0"/>
          <a:ext cx="0" cy="0"/>
          <a:chOff x="0" y="0"/>
          <a:chExt cx="0" cy="0"/>
        </a:xfrm>
      </p:grpSpPr>
      <p:sp>
        <p:nvSpPr>
          <p:cNvPr id="308" name="Google Shape;308;p47"/>
          <p:cNvSpPr/>
          <p:nvPr/>
        </p:nvSpPr>
        <p:spPr>
          <a:xfrm>
            <a:off x="274950" y="1945525"/>
            <a:ext cx="2721900" cy="29172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09" name="Google Shape;309;p47"/>
          <p:cNvSpPr txBox="1"/>
          <p:nvPr>
            <p:ph idx="1" type="body"/>
          </p:nvPr>
        </p:nvSpPr>
        <p:spPr>
          <a:xfrm>
            <a:off x="392094" y="2141437"/>
            <a:ext cx="2487600" cy="23733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10" name="Google Shape;310;p47"/>
          <p:cNvSpPr/>
          <p:nvPr/>
        </p:nvSpPr>
        <p:spPr>
          <a:xfrm>
            <a:off x="274950" y="284775"/>
            <a:ext cx="8598900" cy="854400"/>
          </a:xfrm>
          <a:prstGeom prst="roundRect">
            <a:avLst>
              <a:gd fmla="val 25275"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700"/>
          </a:p>
        </p:txBody>
      </p:sp>
      <p:sp>
        <p:nvSpPr>
          <p:cNvPr id="311" name="Google Shape;311;p47"/>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
        <p:nvSpPr>
          <p:cNvPr id="312" name="Google Shape;312;p47"/>
          <p:cNvSpPr/>
          <p:nvPr/>
        </p:nvSpPr>
        <p:spPr>
          <a:xfrm>
            <a:off x="275047" y="1342725"/>
            <a:ext cx="27219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13" name="Google Shape;313;p47"/>
          <p:cNvSpPr txBox="1"/>
          <p:nvPr>
            <p:ph idx="2" type="subTitle"/>
          </p:nvPr>
        </p:nvSpPr>
        <p:spPr>
          <a:xfrm>
            <a:off x="274950" y="1373150"/>
            <a:ext cx="27219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314" name="Google Shape;314;p47"/>
          <p:cNvSpPr/>
          <p:nvPr/>
        </p:nvSpPr>
        <p:spPr>
          <a:xfrm>
            <a:off x="3211000" y="1945525"/>
            <a:ext cx="2721900" cy="29172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15" name="Google Shape;315;p47"/>
          <p:cNvSpPr txBox="1"/>
          <p:nvPr>
            <p:ph idx="3" type="body"/>
          </p:nvPr>
        </p:nvSpPr>
        <p:spPr>
          <a:xfrm>
            <a:off x="3328144" y="2141437"/>
            <a:ext cx="2487600" cy="23733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16" name="Google Shape;316;p47"/>
          <p:cNvSpPr/>
          <p:nvPr/>
        </p:nvSpPr>
        <p:spPr>
          <a:xfrm>
            <a:off x="3211097" y="1342725"/>
            <a:ext cx="27219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17" name="Google Shape;317;p47"/>
          <p:cNvSpPr txBox="1"/>
          <p:nvPr>
            <p:ph idx="4" type="subTitle"/>
          </p:nvPr>
        </p:nvSpPr>
        <p:spPr>
          <a:xfrm>
            <a:off x="3211000" y="1373150"/>
            <a:ext cx="27219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318" name="Google Shape;318;p47"/>
          <p:cNvSpPr/>
          <p:nvPr/>
        </p:nvSpPr>
        <p:spPr>
          <a:xfrm>
            <a:off x="6147150" y="1945525"/>
            <a:ext cx="2721900" cy="29172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19" name="Google Shape;319;p47"/>
          <p:cNvSpPr txBox="1"/>
          <p:nvPr>
            <p:ph idx="5" type="body"/>
          </p:nvPr>
        </p:nvSpPr>
        <p:spPr>
          <a:xfrm>
            <a:off x="6264294" y="2141437"/>
            <a:ext cx="2487600" cy="23733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20" name="Google Shape;320;p47"/>
          <p:cNvSpPr/>
          <p:nvPr/>
        </p:nvSpPr>
        <p:spPr>
          <a:xfrm>
            <a:off x="6147247" y="1342725"/>
            <a:ext cx="27219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21" name="Google Shape;321;p47"/>
          <p:cNvSpPr txBox="1"/>
          <p:nvPr>
            <p:ph idx="6" type="subTitle"/>
          </p:nvPr>
        </p:nvSpPr>
        <p:spPr>
          <a:xfrm>
            <a:off x="6147150" y="1373150"/>
            <a:ext cx="27219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0">
    <p:bg>
      <p:bgPr>
        <a:solidFill>
          <a:schemeClr val="lt2"/>
        </a:solidFill>
      </p:bgPr>
    </p:bg>
    <p:spTree>
      <p:nvGrpSpPr>
        <p:cNvPr id="322" name="Shape 322"/>
        <p:cNvGrpSpPr/>
        <p:nvPr/>
      </p:nvGrpSpPr>
      <p:grpSpPr>
        <a:xfrm>
          <a:off x="0" y="0"/>
          <a:ext cx="0" cy="0"/>
          <a:chOff x="0" y="0"/>
          <a:chExt cx="0" cy="0"/>
        </a:xfrm>
      </p:grpSpPr>
      <p:sp>
        <p:nvSpPr>
          <p:cNvPr id="323" name="Google Shape;323;p48"/>
          <p:cNvSpPr/>
          <p:nvPr/>
        </p:nvSpPr>
        <p:spPr>
          <a:xfrm>
            <a:off x="274950" y="1945525"/>
            <a:ext cx="2059500" cy="29172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24" name="Google Shape;324;p48"/>
          <p:cNvSpPr txBox="1"/>
          <p:nvPr>
            <p:ph idx="1" type="body"/>
          </p:nvPr>
        </p:nvSpPr>
        <p:spPr>
          <a:xfrm>
            <a:off x="363575" y="2098999"/>
            <a:ext cx="1881900" cy="26415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25" name="Google Shape;325;p48"/>
          <p:cNvSpPr/>
          <p:nvPr/>
        </p:nvSpPr>
        <p:spPr>
          <a:xfrm>
            <a:off x="274950" y="284775"/>
            <a:ext cx="8598900" cy="854400"/>
          </a:xfrm>
          <a:prstGeom prst="roundRect">
            <a:avLst>
              <a:gd fmla="val 25275"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700"/>
          </a:p>
        </p:txBody>
      </p:sp>
      <p:sp>
        <p:nvSpPr>
          <p:cNvPr id="326" name="Google Shape;326;p48"/>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
        <p:nvSpPr>
          <p:cNvPr id="327" name="Google Shape;327;p48"/>
          <p:cNvSpPr/>
          <p:nvPr/>
        </p:nvSpPr>
        <p:spPr>
          <a:xfrm>
            <a:off x="275024" y="1342725"/>
            <a:ext cx="20595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28" name="Google Shape;328;p48"/>
          <p:cNvSpPr txBox="1"/>
          <p:nvPr>
            <p:ph idx="2" type="subTitle"/>
          </p:nvPr>
        </p:nvSpPr>
        <p:spPr>
          <a:xfrm>
            <a:off x="274950" y="1373150"/>
            <a:ext cx="20595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329" name="Google Shape;329;p48"/>
          <p:cNvSpPr/>
          <p:nvPr/>
        </p:nvSpPr>
        <p:spPr>
          <a:xfrm>
            <a:off x="2454747" y="1945525"/>
            <a:ext cx="2059500" cy="29172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30" name="Google Shape;330;p48"/>
          <p:cNvSpPr txBox="1"/>
          <p:nvPr>
            <p:ph idx="3" type="body"/>
          </p:nvPr>
        </p:nvSpPr>
        <p:spPr>
          <a:xfrm>
            <a:off x="2543370" y="2098999"/>
            <a:ext cx="1881900" cy="26415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31" name="Google Shape;331;p48"/>
          <p:cNvSpPr/>
          <p:nvPr/>
        </p:nvSpPr>
        <p:spPr>
          <a:xfrm>
            <a:off x="2454820" y="1342725"/>
            <a:ext cx="20595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32" name="Google Shape;332;p48"/>
          <p:cNvSpPr txBox="1"/>
          <p:nvPr>
            <p:ph idx="4" type="subTitle"/>
          </p:nvPr>
        </p:nvSpPr>
        <p:spPr>
          <a:xfrm>
            <a:off x="2454747" y="1373150"/>
            <a:ext cx="20595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333" name="Google Shape;333;p48"/>
          <p:cNvSpPr/>
          <p:nvPr/>
        </p:nvSpPr>
        <p:spPr>
          <a:xfrm>
            <a:off x="4634609" y="1945525"/>
            <a:ext cx="2059500" cy="29172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34" name="Google Shape;334;p48"/>
          <p:cNvSpPr txBox="1"/>
          <p:nvPr>
            <p:ph idx="5" type="body"/>
          </p:nvPr>
        </p:nvSpPr>
        <p:spPr>
          <a:xfrm>
            <a:off x="4723231" y="2098999"/>
            <a:ext cx="1881900" cy="26415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35" name="Google Shape;335;p48"/>
          <p:cNvSpPr/>
          <p:nvPr/>
        </p:nvSpPr>
        <p:spPr>
          <a:xfrm>
            <a:off x="4634683" y="1342725"/>
            <a:ext cx="20595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36" name="Google Shape;336;p48"/>
          <p:cNvSpPr txBox="1"/>
          <p:nvPr>
            <p:ph idx="6" type="subTitle"/>
          </p:nvPr>
        </p:nvSpPr>
        <p:spPr>
          <a:xfrm>
            <a:off x="4634609" y="1373150"/>
            <a:ext cx="20595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337" name="Google Shape;337;p48"/>
          <p:cNvSpPr/>
          <p:nvPr/>
        </p:nvSpPr>
        <p:spPr>
          <a:xfrm>
            <a:off x="6814406" y="1945525"/>
            <a:ext cx="2059500" cy="29172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38" name="Google Shape;338;p48"/>
          <p:cNvSpPr txBox="1"/>
          <p:nvPr>
            <p:ph idx="7" type="body"/>
          </p:nvPr>
        </p:nvSpPr>
        <p:spPr>
          <a:xfrm>
            <a:off x="6903026" y="2098999"/>
            <a:ext cx="1881900" cy="26415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39" name="Google Shape;339;p48"/>
          <p:cNvSpPr/>
          <p:nvPr/>
        </p:nvSpPr>
        <p:spPr>
          <a:xfrm>
            <a:off x="6814480" y="1342725"/>
            <a:ext cx="20595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40" name="Google Shape;340;p48"/>
          <p:cNvSpPr txBox="1"/>
          <p:nvPr>
            <p:ph idx="8" type="subTitle"/>
          </p:nvPr>
        </p:nvSpPr>
        <p:spPr>
          <a:xfrm>
            <a:off x="6814406" y="1373150"/>
            <a:ext cx="20595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Image">
  <p:cSld name="CUSTOM_31">
    <p:spTree>
      <p:nvGrpSpPr>
        <p:cNvPr id="341" name="Shape 341"/>
        <p:cNvGrpSpPr/>
        <p:nvPr/>
      </p:nvGrpSpPr>
      <p:grpSpPr>
        <a:xfrm>
          <a:off x="0" y="0"/>
          <a:ext cx="0" cy="0"/>
          <a:chOff x="0" y="0"/>
          <a:chExt cx="0" cy="0"/>
        </a:xfrm>
      </p:grpSpPr>
      <p:sp>
        <p:nvSpPr>
          <p:cNvPr id="342" name="Google Shape;342;p49"/>
          <p:cNvSpPr/>
          <p:nvPr>
            <p:ph idx="2" type="pic"/>
          </p:nvPr>
        </p:nvSpPr>
        <p:spPr>
          <a:xfrm>
            <a:off x="274950" y="1352225"/>
            <a:ext cx="8598900" cy="3510600"/>
          </a:xfrm>
          <a:prstGeom prst="roundRect">
            <a:avLst>
              <a:gd fmla="val 5298" name="adj"/>
            </a:avLst>
          </a:prstGeom>
          <a:noFill/>
          <a:ln cap="flat" cmpd="sng" w="9525">
            <a:solidFill>
              <a:srgbClr val="000000"/>
            </a:solidFill>
            <a:prstDash val="solid"/>
            <a:round/>
            <a:headEnd len="sm" w="sm" type="none"/>
            <a:tailEnd len="sm" w="sm" type="none"/>
          </a:ln>
        </p:spPr>
      </p:sp>
      <p:sp>
        <p:nvSpPr>
          <p:cNvPr id="343" name="Google Shape;343;p49"/>
          <p:cNvSpPr/>
          <p:nvPr/>
        </p:nvSpPr>
        <p:spPr>
          <a:xfrm>
            <a:off x="274950" y="284775"/>
            <a:ext cx="8598900" cy="854400"/>
          </a:xfrm>
          <a:prstGeom prst="roundRect">
            <a:avLst>
              <a:gd fmla="val 25275"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700"/>
          </a:p>
        </p:txBody>
      </p:sp>
      <p:sp>
        <p:nvSpPr>
          <p:cNvPr id="344" name="Google Shape;344;p49"/>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32">
    <p:bg>
      <p:bgPr>
        <a:solidFill>
          <a:schemeClr val="dk2"/>
        </a:solidFill>
      </p:bgPr>
    </p:bg>
    <p:spTree>
      <p:nvGrpSpPr>
        <p:cNvPr id="345" name="Shape 345"/>
        <p:cNvGrpSpPr/>
        <p:nvPr/>
      </p:nvGrpSpPr>
      <p:grpSpPr>
        <a:xfrm>
          <a:off x="0" y="0"/>
          <a:ext cx="0" cy="0"/>
          <a:chOff x="0" y="0"/>
          <a:chExt cx="0" cy="0"/>
        </a:xfrm>
      </p:grpSpPr>
      <p:sp>
        <p:nvSpPr>
          <p:cNvPr id="346" name="Google Shape;346;p50"/>
          <p:cNvSpPr/>
          <p:nvPr/>
        </p:nvSpPr>
        <p:spPr>
          <a:xfrm>
            <a:off x="4672650" y="3723950"/>
            <a:ext cx="4201200" cy="11289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47" name="Google Shape;347;p50"/>
          <p:cNvSpPr/>
          <p:nvPr/>
        </p:nvSpPr>
        <p:spPr>
          <a:xfrm>
            <a:off x="274950" y="3723950"/>
            <a:ext cx="4201200" cy="11289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48" name="Google Shape;348;p50"/>
          <p:cNvSpPr txBox="1"/>
          <p:nvPr>
            <p:ph idx="1" type="body"/>
          </p:nvPr>
        </p:nvSpPr>
        <p:spPr>
          <a:xfrm>
            <a:off x="392400" y="3829313"/>
            <a:ext cx="3987600" cy="9180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49" name="Google Shape;349;p50"/>
          <p:cNvSpPr/>
          <p:nvPr/>
        </p:nvSpPr>
        <p:spPr>
          <a:xfrm>
            <a:off x="274950" y="284775"/>
            <a:ext cx="8598900" cy="854400"/>
          </a:xfrm>
          <a:prstGeom prst="roundRect">
            <a:avLst>
              <a:gd fmla="val 25275"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700"/>
          </a:p>
        </p:txBody>
      </p:sp>
      <p:sp>
        <p:nvSpPr>
          <p:cNvPr id="350" name="Google Shape;350;p50"/>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
        <p:nvSpPr>
          <p:cNvPr id="351" name="Google Shape;351;p50"/>
          <p:cNvSpPr/>
          <p:nvPr/>
        </p:nvSpPr>
        <p:spPr>
          <a:xfrm>
            <a:off x="275100" y="1279100"/>
            <a:ext cx="42012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52" name="Google Shape;352;p50"/>
          <p:cNvSpPr txBox="1"/>
          <p:nvPr>
            <p:ph idx="2" type="subTitle"/>
          </p:nvPr>
        </p:nvSpPr>
        <p:spPr>
          <a:xfrm>
            <a:off x="274950" y="1309525"/>
            <a:ext cx="42012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353" name="Google Shape;353;p50"/>
          <p:cNvSpPr/>
          <p:nvPr/>
        </p:nvSpPr>
        <p:spPr>
          <a:xfrm>
            <a:off x="4672725" y="1279100"/>
            <a:ext cx="42012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54" name="Google Shape;354;p50"/>
          <p:cNvSpPr txBox="1"/>
          <p:nvPr>
            <p:ph idx="3" type="subTitle"/>
          </p:nvPr>
        </p:nvSpPr>
        <p:spPr>
          <a:xfrm>
            <a:off x="4672575" y="1309525"/>
            <a:ext cx="42012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355" name="Google Shape;355;p50"/>
          <p:cNvSpPr/>
          <p:nvPr>
            <p:ph idx="4" type="pic"/>
          </p:nvPr>
        </p:nvSpPr>
        <p:spPr>
          <a:xfrm>
            <a:off x="274950" y="1822175"/>
            <a:ext cx="4201200" cy="1785900"/>
          </a:xfrm>
          <a:prstGeom prst="roundRect">
            <a:avLst>
              <a:gd fmla="val 5298" name="adj"/>
            </a:avLst>
          </a:prstGeom>
          <a:noFill/>
          <a:ln cap="flat" cmpd="sng" w="9525">
            <a:solidFill>
              <a:srgbClr val="000000"/>
            </a:solidFill>
            <a:prstDash val="solid"/>
            <a:round/>
            <a:headEnd len="sm" w="sm" type="none"/>
            <a:tailEnd len="sm" w="sm" type="none"/>
          </a:ln>
        </p:spPr>
      </p:sp>
      <p:sp>
        <p:nvSpPr>
          <p:cNvPr id="356" name="Google Shape;356;p50"/>
          <p:cNvSpPr txBox="1"/>
          <p:nvPr>
            <p:ph idx="5" type="body"/>
          </p:nvPr>
        </p:nvSpPr>
        <p:spPr>
          <a:xfrm>
            <a:off x="4779375" y="3829313"/>
            <a:ext cx="3987600" cy="9180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57" name="Google Shape;357;p50"/>
          <p:cNvSpPr/>
          <p:nvPr>
            <p:ph idx="6" type="pic"/>
          </p:nvPr>
        </p:nvSpPr>
        <p:spPr>
          <a:xfrm>
            <a:off x="4672575" y="1822175"/>
            <a:ext cx="4201200" cy="1785900"/>
          </a:xfrm>
          <a:prstGeom prst="roundRect">
            <a:avLst>
              <a:gd fmla="val 5298" name="adj"/>
            </a:avLst>
          </a:prstGeom>
          <a:noFill/>
          <a:ln cap="flat" cmpd="sng" w="9525">
            <a:solidFill>
              <a:srgbClr val="000000"/>
            </a:solidFill>
            <a:prstDash val="solid"/>
            <a:round/>
            <a:headEnd len="sm" w="sm" type="none"/>
            <a:tailEnd len="sm" w="sm" type="none"/>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33">
    <p:bg>
      <p:bgPr>
        <a:solidFill>
          <a:schemeClr val="dk2"/>
        </a:solidFill>
      </p:bgPr>
    </p:bg>
    <p:spTree>
      <p:nvGrpSpPr>
        <p:cNvPr id="358" name="Shape 358"/>
        <p:cNvGrpSpPr/>
        <p:nvPr/>
      </p:nvGrpSpPr>
      <p:grpSpPr>
        <a:xfrm>
          <a:off x="0" y="0"/>
          <a:ext cx="0" cy="0"/>
          <a:chOff x="0" y="0"/>
          <a:chExt cx="0" cy="0"/>
        </a:xfrm>
      </p:grpSpPr>
      <p:sp>
        <p:nvSpPr>
          <p:cNvPr id="359" name="Google Shape;359;p51"/>
          <p:cNvSpPr/>
          <p:nvPr/>
        </p:nvSpPr>
        <p:spPr>
          <a:xfrm>
            <a:off x="3185399" y="3723950"/>
            <a:ext cx="2780400" cy="11289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60" name="Google Shape;360;p51"/>
          <p:cNvSpPr/>
          <p:nvPr/>
        </p:nvSpPr>
        <p:spPr>
          <a:xfrm>
            <a:off x="274950" y="3723950"/>
            <a:ext cx="2780400" cy="11289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61" name="Google Shape;361;p51"/>
          <p:cNvSpPr txBox="1"/>
          <p:nvPr>
            <p:ph idx="1" type="body"/>
          </p:nvPr>
        </p:nvSpPr>
        <p:spPr>
          <a:xfrm>
            <a:off x="352680" y="3829313"/>
            <a:ext cx="2639100" cy="9180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62" name="Google Shape;362;p51"/>
          <p:cNvSpPr/>
          <p:nvPr/>
        </p:nvSpPr>
        <p:spPr>
          <a:xfrm>
            <a:off x="274950" y="284775"/>
            <a:ext cx="8598900" cy="854400"/>
          </a:xfrm>
          <a:prstGeom prst="roundRect">
            <a:avLst>
              <a:gd fmla="val 25275"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700"/>
          </a:p>
        </p:txBody>
      </p:sp>
      <p:sp>
        <p:nvSpPr>
          <p:cNvPr id="363" name="Google Shape;363;p51"/>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
        <p:nvSpPr>
          <p:cNvPr id="364" name="Google Shape;364;p51"/>
          <p:cNvSpPr/>
          <p:nvPr/>
        </p:nvSpPr>
        <p:spPr>
          <a:xfrm>
            <a:off x="275049" y="1279100"/>
            <a:ext cx="27804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65" name="Google Shape;365;p51"/>
          <p:cNvSpPr txBox="1"/>
          <p:nvPr>
            <p:ph idx="2" type="subTitle"/>
          </p:nvPr>
        </p:nvSpPr>
        <p:spPr>
          <a:xfrm>
            <a:off x="274950" y="1309525"/>
            <a:ext cx="27804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366" name="Google Shape;366;p51"/>
          <p:cNvSpPr/>
          <p:nvPr/>
        </p:nvSpPr>
        <p:spPr>
          <a:xfrm>
            <a:off x="3185449" y="1279100"/>
            <a:ext cx="27804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67" name="Google Shape;367;p51"/>
          <p:cNvSpPr txBox="1"/>
          <p:nvPr>
            <p:ph idx="3" type="subTitle"/>
          </p:nvPr>
        </p:nvSpPr>
        <p:spPr>
          <a:xfrm>
            <a:off x="3185350" y="1309525"/>
            <a:ext cx="27804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368" name="Google Shape;368;p51"/>
          <p:cNvSpPr/>
          <p:nvPr>
            <p:ph idx="4" type="pic"/>
          </p:nvPr>
        </p:nvSpPr>
        <p:spPr>
          <a:xfrm>
            <a:off x="274950" y="1822175"/>
            <a:ext cx="2780400" cy="1785900"/>
          </a:xfrm>
          <a:prstGeom prst="roundRect">
            <a:avLst>
              <a:gd fmla="val 5298" name="adj"/>
            </a:avLst>
          </a:prstGeom>
          <a:noFill/>
          <a:ln cap="flat" cmpd="sng" w="9525">
            <a:solidFill>
              <a:srgbClr val="000000"/>
            </a:solidFill>
            <a:prstDash val="solid"/>
            <a:round/>
            <a:headEnd len="sm" w="sm" type="none"/>
            <a:tailEnd len="sm" w="sm" type="none"/>
          </a:ln>
        </p:spPr>
      </p:sp>
      <p:sp>
        <p:nvSpPr>
          <p:cNvPr id="369" name="Google Shape;369;p51"/>
          <p:cNvSpPr txBox="1"/>
          <p:nvPr>
            <p:ph idx="5" type="body"/>
          </p:nvPr>
        </p:nvSpPr>
        <p:spPr>
          <a:xfrm>
            <a:off x="3256031" y="3829313"/>
            <a:ext cx="2639100" cy="9180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70" name="Google Shape;370;p51"/>
          <p:cNvSpPr/>
          <p:nvPr>
            <p:ph idx="6" type="pic"/>
          </p:nvPr>
        </p:nvSpPr>
        <p:spPr>
          <a:xfrm>
            <a:off x="3185350" y="1822175"/>
            <a:ext cx="2780400" cy="1785900"/>
          </a:xfrm>
          <a:prstGeom prst="roundRect">
            <a:avLst>
              <a:gd fmla="val 5298" name="adj"/>
            </a:avLst>
          </a:prstGeom>
          <a:noFill/>
          <a:ln cap="flat" cmpd="sng" w="9525">
            <a:solidFill>
              <a:srgbClr val="000000"/>
            </a:solidFill>
            <a:prstDash val="solid"/>
            <a:round/>
            <a:headEnd len="sm" w="sm" type="none"/>
            <a:tailEnd len="sm" w="sm" type="none"/>
          </a:ln>
        </p:spPr>
      </p:sp>
      <p:sp>
        <p:nvSpPr>
          <p:cNvPr id="371" name="Google Shape;371;p51"/>
          <p:cNvSpPr/>
          <p:nvPr/>
        </p:nvSpPr>
        <p:spPr>
          <a:xfrm>
            <a:off x="6095809" y="3723950"/>
            <a:ext cx="2780400" cy="11289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72" name="Google Shape;372;p51"/>
          <p:cNvSpPr/>
          <p:nvPr/>
        </p:nvSpPr>
        <p:spPr>
          <a:xfrm>
            <a:off x="6095859" y="1279100"/>
            <a:ext cx="27804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73" name="Google Shape;373;p51"/>
          <p:cNvSpPr txBox="1"/>
          <p:nvPr>
            <p:ph idx="7" type="subTitle"/>
          </p:nvPr>
        </p:nvSpPr>
        <p:spPr>
          <a:xfrm>
            <a:off x="6095760" y="1309525"/>
            <a:ext cx="27804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374" name="Google Shape;374;p51"/>
          <p:cNvSpPr txBox="1"/>
          <p:nvPr>
            <p:ph idx="8" type="body"/>
          </p:nvPr>
        </p:nvSpPr>
        <p:spPr>
          <a:xfrm>
            <a:off x="6166441" y="3829313"/>
            <a:ext cx="2639100" cy="9180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75" name="Google Shape;375;p51"/>
          <p:cNvSpPr/>
          <p:nvPr>
            <p:ph idx="9" type="pic"/>
          </p:nvPr>
        </p:nvSpPr>
        <p:spPr>
          <a:xfrm>
            <a:off x="6095760" y="1822175"/>
            <a:ext cx="2780400" cy="1785900"/>
          </a:xfrm>
          <a:prstGeom prst="roundRect">
            <a:avLst>
              <a:gd fmla="val 5298" name="adj"/>
            </a:avLst>
          </a:prstGeom>
          <a:noFill/>
          <a:ln cap="flat" cmpd="sng" w="9525">
            <a:solidFill>
              <a:srgbClr val="000000"/>
            </a:solidFill>
            <a:prstDash val="solid"/>
            <a:round/>
            <a:headEnd len="sm" w="sm" type="none"/>
            <a:tailEnd len="sm" w="sm"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34">
    <p:spTree>
      <p:nvGrpSpPr>
        <p:cNvPr id="376" name="Shape 376"/>
        <p:cNvGrpSpPr/>
        <p:nvPr/>
      </p:nvGrpSpPr>
      <p:grpSpPr>
        <a:xfrm>
          <a:off x="0" y="0"/>
          <a:ext cx="0" cy="0"/>
          <a:chOff x="0" y="0"/>
          <a:chExt cx="0" cy="0"/>
        </a:xfrm>
      </p:grpSpPr>
      <p:sp>
        <p:nvSpPr>
          <p:cNvPr id="377" name="Google Shape;377;p52"/>
          <p:cNvSpPr/>
          <p:nvPr>
            <p:ph idx="2" type="pic"/>
          </p:nvPr>
        </p:nvSpPr>
        <p:spPr>
          <a:xfrm>
            <a:off x="274950" y="273750"/>
            <a:ext cx="8598900" cy="4596000"/>
          </a:xfrm>
          <a:prstGeom prst="roundRect">
            <a:avLst>
              <a:gd fmla="val 5298" name="adj"/>
            </a:avLst>
          </a:prstGeom>
          <a:noFill/>
          <a:ln cap="flat" cmpd="sng" w="9525">
            <a:solidFill>
              <a:srgbClr val="000000"/>
            </a:solidFill>
            <a:prstDash val="solid"/>
            <a:round/>
            <a:headEnd len="sm" w="sm" type="none"/>
            <a:tailEnd len="sm" w="sm" type="none"/>
          </a:ln>
        </p:spPr>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35">
    <p:spTree>
      <p:nvGrpSpPr>
        <p:cNvPr id="378" name="Shape 378"/>
        <p:cNvGrpSpPr/>
        <p:nvPr/>
      </p:nvGrpSpPr>
      <p:grpSpPr>
        <a:xfrm>
          <a:off x="0" y="0"/>
          <a:ext cx="0" cy="0"/>
          <a:chOff x="0" y="0"/>
          <a:chExt cx="0" cy="0"/>
        </a:xfrm>
      </p:grpSpPr>
      <p:sp>
        <p:nvSpPr>
          <p:cNvPr id="379" name="Google Shape;379;p53"/>
          <p:cNvSpPr/>
          <p:nvPr>
            <p:ph idx="2" type="pic"/>
          </p:nvPr>
        </p:nvSpPr>
        <p:spPr>
          <a:xfrm>
            <a:off x="7186900" y="1350138"/>
            <a:ext cx="1685700" cy="3510600"/>
          </a:xfrm>
          <a:prstGeom prst="roundRect">
            <a:avLst>
              <a:gd fmla="val 9180" name="adj"/>
            </a:avLst>
          </a:prstGeom>
          <a:noFill/>
          <a:ln cap="flat" cmpd="sng" w="9525">
            <a:solidFill>
              <a:srgbClr val="000000"/>
            </a:solidFill>
            <a:prstDash val="solid"/>
            <a:round/>
            <a:headEnd len="sm" w="sm" type="none"/>
            <a:tailEnd len="sm" w="sm" type="none"/>
          </a:ln>
        </p:spPr>
      </p:sp>
      <p:sp>
        <p:nvSpPr>
          <p:cNvPr id="380" name="Google Shape;380;p53"/>
          <p:cNvSpPr/>
          <p:nvPr/>
        </p:nvSpPr>
        <p:spPr>
          <a:xfrm>
            <a:off x="273650" y="282688"/>
            <a:ext cx="8598900" cy="854400"/>
          </a:xfrm>
          <a:prstGeom prst="roundRect">
            <a:avLst>
              <a:gd fmla="val 25275"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700"/>
          </a:p>
        </p:txBody>
      </p:sp>
      <p:sp>
        <p:nvSpPr>
          <p:cNvPr id="381" name="Google Shape;381;p53"/>
          <p:cNvSpPr txBox="1"/>
          <p:nvPr>
            <p:ph type="title"/>
          </p:nvPr>
        </p:nvSpPr>
        <p:spPr>
          <a:xfrm>
            <a:off x="271350" y="325027"/>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
        <p:nvSpPr>
          <p:cNvPr id="382" name="Google Shape;382;p53"/>
          <p:cNvSpPr/>
          <p:nvPr>
            <p:ph idx="3" type="pic"/>
          </p:nvPr>
        </p:nvSpPr>
        <p:spPr>
          <a:xfrm>
            <a:off x="273650" y="1350150"/>
            <a:ext cx="1636500" cy="1688400"/>
          </a:xfrm>
          <a:prstGeom prst="roundRect">
            <a:avLst>
              <a:gd fmla="val 9664" name="adj"/>
            </a:avLst>
          </a:prstGeom>
          <a:noFill/>
          <a:ln cap="flat" cmpd="sng" w="9525">
            <a:solidFill>
              <a:srgbClr val="000000"/>
            </a:solidFill>
            <a:prstDash val="solid"/>
            <a:round/>
            <a:headEnd len="sm" w="sm" type="none"/>
            <a:tailEnd len="sm" w="sm" type="none"/>
          </a:ln>
        </p:spPr>
      </p:sp>
      <p:sp>
        <p:nvSpPr>
          <p:cNvPr id="383" name="Google Shape;383;p53"/>
          <p:cNvSpPr/>
          <p:nvPr>
            <p:ph idx="4" type="pic"/>
          </p:nvPr>
        </p:nvSpPr>
        <p:spPr>
          <a:xfrm>
            <a:off x="1998688" y="1350150"/>
            <a:ext cx="1636500" cy="1688400"/>
          </a:xfrm>
          <a:prstGeom prst="roundRect">
            <a:avLst>
              <a:gd fmla="val 9664" name="adj"/>
            </a:avLst>
          </a:prstGeom>
          <a:noFill/>
          <a:ln cap="flat" cmpd="sng" w="9525">
            <a:solidFill>
              <a:srgbClr val="000000"/>
            </a:solidFill>
            <a:prstDash val="solid"/>
            <a:round/>
            <a:headEnd len="sm" w="sm" type="none"/>
            <a:tailEnd len="sm" w="sm" type="none"/>
          </a:ln>
        </p:spPr>
      </p:sp>
      <p:sp>
        <p:nvSpPr>
          <p:cNvPr id="384" name="Google Shape;384;p53"/>
          <p:cNvSpPr/>
          <p:nvPr>
            <p:ph idx="5" type="pic"/>
          </p:nvPr>
        </p:nvSpPr>
        <p:spPr>
          <a:xfrm>
            <a:off x="3723713" y="1350150"/>
            <a:ext cx="1636500" cy="1688400"/>
          </a:xfrm>
          <a:prstGeom prst="roundRect">
            <a:avLst>
              <a:gd fmla="val 9664" name="adj"/>
            </a:avLst>
          </a:prstGeom>
          <a:noFill/>
          <a:ln cap="flat" cmpd="sng" w="9525">
            <a:solidFill>
              <a:srgbClr val="000000"/>
            </a:solidFill>
            <a:prstDash val="solid"/>
            <a:round/>
            <a:headEnd len="sm" w="sm" type="none"/>
            <a:tailEnd len="sm" w="sm" type="none"/>
          </a:ln>
        </p:spPr>
      </p:sp>
      <p:sp>
        <p:nvSpPr>
          <p:cNvPr id="385" name="Google Shape;385;p53"/>
          <p:cNvSpPr/>
          <p:nvPr>
            <p:ph idx="6" type="pic"/>
          </p:nvPr>
        </p:nvSpPr>
        <p:spPr>
          <a:xfrm>
            <a:off x="5455300" y="1350150"/>
            <a:ext cx="1636500" cy="1688400"/>
          </a:xfrm>
          <a:prstGeom prst="roundRect">
            <a:avLst>
              <a:gd fmla="val 9664" name="adj"/>
            </a:avLst>
          </a:prstGeom>
          <a:noFill/>
          <a:ln cap="flat" cmpd="sng" w="9525">
            <a:solidFill>
              <a:srgbClr val="000000"/>
            </a:solidFill>
            <a:prstDash val="solid"/>
            <a:round/>
            <a:headEnd len="sm" w="sm" type="none"/>
            <a:tailEnd len="sm" w="sm" type="none"/>
          </a:ln>
        </p:spPr>
      </p:sp>
      <p:sp>
        <p:nvSpPr>
          <p:cNvPr id="386" name="Google Shape;386;p53"/>
          <p:cNvSpPr/>
          <p:nvPr>
            <p:ph idx="7" type="pic"/>
          </p:nvPr>
        </p:nvSpPr>
        <p:spPr>
          <a:xfrm>
            <a:off x="273650" y="3131825"/>
            <a:ext cx="1636500" cy="1728900"/>
          </a:xfrm>
          <a:prstGeom prst="roundRect">
            <a:avLst>
              <a:gd fmla="val 9664" name="adj"/>
            </a:avLst>
          </a:prstGeom>
          <a:noFill/>
          <a:ln cap="flat" cmpd="sng" w="9525">
            <a:solidFill>
              <a:srgbClr val="000000"/>
            </a:solidFill>
            <a:prstDash val="solid"/>
            <a:round/>
            <a:headEnd len="sm" w="sm" type="none"/>
            <a:tailEnd len="sm" w="sm" type="none"/>
          </a:ln>
        </p:spPr>
      </p:sp>
      <p:sp>
        <p:nvSpPr>
          <p:cNvPr id="387" name="Google Shape;387;p53"/>
          <p:cNvSpPr/>
          <p:nvPr>
            <p:ph idx="8" type="pic"/>
          </p:nvPr>
        </p:nvSpPr>
        <p:spPr>
          <a:xfrm>
            <a:off x="1998688" y="3131825"/>
            <a:ext cx="1636500" cy="1728900"/>
          </a:xfrm>
          <a:prstGeom prst="roundRect">
            <a:avLst>
              <a:gd fmla="val 9664" name="adj"/>
            </a:avLst>
          </a:prstGeom>
          <a:noFill/>
          <a:ln cap="flat" cmpd="sng" w="9525">
            <a:solidFill>
              <a:srgbClr val="000000"/>
            </a:solidFill>
            <a:prstDash val="solid"/>
            <a:round/>
            <a:headEnd len="sm" w="sm" type="none"/>
            <a:tailEnd len="sm" w="sm" type="none"/>
          </a:ln>
        </p:spPr>
      </p:sp>
      <p:sp>
        <p:nvSpPr>
          <p:cNvPr id="388" name="Google Shape;388;p53"/>
          <p:cNvSpPr/>
          <p:nvPr>
            <p:ph idx="9" type="pic"/>
          </p:nvPr>
        </p:nvSpPr>
        <p:spPr>
          <a:xfrm>
            <a:off x="3723713" y="3131825"/>
            <a:ext cx="1636500" cy="1728900"/>
          </a:xfrm>
          <a:prstGeom prst="roundRect">
            <a:avLst>
              <a:gd fmla="val 9664" name="adj"/>
            </a:avLst>
          </a:prstGeom>
          <a:noFill/>
          <a:ln cap="flat" cmpd="sng" w="9525">
            <a:solidFill>
              <a:srgbClr val="000000"/>
            </a:solidFill>
            <a:prstDash val="solid"/>
            <a:round/>
            <a:headEnd len="sm" w="sm" type="none"/>
            <a:tailEnd len="sm" w="sm" type="none"/>
          </a:ln>
        </p:spPr>
      </p:sp>
      <p:sp>
        <p:nvSpPr>
          <p:cNvPr id="389" name="Google Shape;389;p53"/>
          <p:cNvSpPr/>
          <p:nvPr>
            <p:ph idx="13" type="pic"/>
          </p:nvPr>
        </p:nvSpPr>
        <p:spPr>
          <a:xfrm>
            <a:off x="5455300" y="3131825"/>
            <a:ext cx="1636500" cy="1728900"/>
          </a:xfrm>
          <a:prstGeom prst="roundRect">
            <a:avLst>
              <a:gd fmla="val 9664" name="adj"/>
            </a:avLst>
          </a:prstGeom>
          <a:noFill/>
          <a:ln cap="flat" cmpd="sng" w="9525">
            <a:solidFill>
              <a:srgbClr val="000000"/>
            </a:solidFill>
            <a:prstDash val="solid"/>
            <a:round/>
            <a:headEnd len="sm" w="sm" type="none"/>
            <a:tailEnd len="sm" w="sm" type="none"/>
          </a:ln>
        </p:spPr>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_36">
    <p:spTree>
      <p:nvGrpSpPr>
        <p:cNvPr id="390" name="Shape 390"/>
        <p:cNvGrpSpPr/>
        <p:nvPr/>
      </p:nvGrpSpPr>
      <p:grpSpPr>
        <a:xfrm>
          <a:off x="0" y="0"/>
          <a:ext cx="0" cy="0"/>
          <a:chOff x="0" y="0"/>
          <a:chExt cx="0" cy="0"/>
        </a:xfrm>
      </p:grpSpPr>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391" name="Shape 391"/>
        <p:cNvGrpSpPr/>
        <p:nvPr/>
      </p:nvGrpSpPr>
      <p:grpSpPr>
        <a:xfrm>
          <a:off x="0" y="0"/>
          <a:ext cx="0" cy="0"/>
          <a:chOff x="0" y="0"/>
          <a:chExt cx="0" cy="0"/>
        </a:xfrm>
      </p:grpSpPr>
      <p:sp>
        <p:nvSpPr>
          <p:cNvPr id="392" name="Google Shape;392;p55"/>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93" name="Google Shape;393;p55"/>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394" name="Google Shape;394;p5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395" name="Shape 395"/>
        <p:cNvGrpSpPr/>
        <p:nvPr/>
      </p:nvGrpSpPr>
      <p:grpSpPr>
        <a:xfrm>
          <a:off x="0" y="0"/>
          <a:ext cx="0" cy="0"/>
          <a:chOff x="0" y="0"/>
          <a:chExt cx="0" cy="0"/>
        </a:xfrm>
      </p:grpSpPr>
      <p:sp>
        <p:nvSpPr>
          <p:cNvPr id="396" name="Google Shape;396;p56"/>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97" name="Google Shape;397;p5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398" name="Shape 398"/>
        <p:cNvGrpSpPr/>
        <p:nvPr/>
      </p:nvGrpSpPr>
      <p:grpSpPr>
        <a:xfrm>
          <a:off x="0" y="0"/>
          <a:ext cx="0" cy="0"/>
          <a:chOff x="0" y="0"/>
          <a:chExt cx="0" cy="0"/>
        </a:xfrm>
      </p:grpSpPr>
      <p:sp>
        <p:nvSpPr>
          <p:cNvPr id="399" name="Google Shape;399;p5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0" name="Google Shape;400;p5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01" name="Google Shape;401;p5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402" name="Shape 402"/>
        <p:cNvGrpSpPr/>
        <p:nvPr/>
      </p:nvGrpSpPr>
      <p:grpSpPr>
        <a:xfrm>
          <a:off x="0" y="0"/>
          <a:ext cx="0" cy="0"/>
          <a:chOff x="0" y="0"/>
          <a:chExt cx="0" cy="0"/>
        </a:xfrm>
      </p:grpSpPr>
      <p:sp>
        <p:nvSpPr>
          <p:cNvPr id="403" name="Google Shape;403;p5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4" name="Google Shape;404;p58"/>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05" name="Google Shape;405;p58"/>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06" name="Google Shape;406;p5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407" name="Shape 407"/>
        <p:cNvGrpSpPr/>
        <p:nvPr/>
      </p:nvGrpSpPr>
      <p:grpSpPr>
        <a:xfrm>
          <a:off x="0" y="0"/>
          <a:ext cx="0" cy="0"/>
          <a:chOff x="0" y="0"/>
          <a:chExt cx="0" cy="0"/>
        </a:xfrm>
      </p:grpSpPr>
      <p:sp>
        <p:nvSpPr>
          <p:cNvPr id="408" name="Google Shape;408;p5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9" name="Google Shape;409;p5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410" name="Shape 410"/>
        <p:cNvGrpSpPr/>
        <p:nvPr/>
      </p:nvGrpSpPr>
      <p:grpSpPr>
        <a:xfrm>
          <a:off x="0" y="0"/>
          <a:ext cx="0" cy="0"/>
          <a:chOff x="0" y="0"/>
          <a:chExt cx="0" cy="0"/>
        </a:xfrm>
      </p:grpSpPr>
      <p:sp>
        <p:nvSpPr>
          <p:cNvPr id="411" name="Google Shape;411;p60"/>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12" name="Google Shape;412;p60"/>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3" name="Google Shape;413;p6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414" name="Shape 414"/>
        <p:cNvGrpSpPr/>
        <p:nvPr/>
      </p:nvGrpSpPr>
      <p:grpSpPr>
        <a:xfrm>
          <a:off x="0" y="0"/>
          <a:ext cx="0" cy="0"/>
          <a:chOff x="0" y="0"/>
          <a:chExt cx="0" cy="0"/>
        </a:xfrm>
      </p:grpSpPr>
      <p:sp>
        <p:nvSpPr>
          <p:cNvPr id="415" name="Google Shape;415;p61"/>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6" name="Google Shape;416;p6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417" name="Shape 417"/>
        <p:cNvGrpSpPr/>
        <p:nvPr/>
      </p:nvGrpSpPr>
      <p:grpSpPr>
        <a:xfrm>
          <a:off x="0" y="0"/>
          <a:ext cx="0" cy="0"/>
          <a:chOff x="0" y="0"/>
          <a:chExt cx="0" cy="0"/>
        </a:xfrm>
      </p:grpSpPr>
      <p:sp>
        <p:nvSpPr>
          <p:cNvPr id="418" name="Google Shape;418;p6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62"/>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0" name="Google Shape;420;p62"/>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421" name="Google Shape;421;p62"/>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22" name="Google Shape;422;p6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423" name="Shape 423"/>
        <p:cNvGrpSpPr/>
        <p:nvPr/>
      </p:nvGrpSpPr>
      <p:grpSpPr>
        <a:xfrm>
          <a:off x="0" y="0"/>
          <a:ext cx="0" cy="0"/>
          <a:chOff x="0" y="0"/>
          <a:chExt cx="0" cy="0"/>
        </a:xfrm>
      </p:grpSpPr>
      <p:sp>
        <p:nvSpPr>
          <p:cNvPr id="424" name="Google Shape;424;p6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25" name="Google Shape;425;p6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30200" lvl="0" marL="457200" algn="ctr">
              <a:spcBef>
                <a:spcPts val="0"/>
              </a:spcBef>
              <a:spcAft>
                <a:spcPts val="0"/>
              </a:spcAft>
              <a:buSzPts val="1600"/>
              <a:buChar char="●"/>
              <a:defRPr/>
            </a:lvl1pPr>
            <a:lvl2pPr indent="-330200" lvl="1" marL="914400" algn="ctr">
              <a:spcBef>
                <a:spcPts val="0"/>
              </a:spcBef>
              <a:spcAft>
                <a:spcPts val="0"/>
              </a:spcAft>
              <a:buSzPts val="1600"/>
              <a:buChar char="○"/>
              <a:defRPr/>
            </a:lvl2pPr>
            <a:lvl3pPr indent="-330200" lvl="2" marL="1371600" algn="ctr">
              <a:spcBef>
                <a:spcPts val="0"/>
              </a:spcBef>
              <a:spcAft>
                <a:spcPts val="0"/>
              </a:spcAft>
              <a:buSzPts val="1600"/>
              <a:buChar char="■"/>
              <a:defRPr/>
            </a:lvl3pPr>
            <a:lvl4pPr indent="-330200" lvl="3" marL="1828800" algn="ctr">
              <a:spcBef>
                <a:spcPts val="0"/>
              </a:spcBef>
              <a:spcAft>
                <a:spcPts val="0"/>
              </a:spcAft>
              <a:buSzPts val="1600"/>
              <a:buChar char="●"/>
              <a:defRPr/>
            </a:lvl4pPr>
            <a:lvl5pPr indent="-330200" lvl="4" marL="2286000" algn="ctr">
              <a:spcBef>
                <a:spcPts val="0"/>
              </a:spcBef>
              <a:spcAft>
                <a:spcPts val="0"/>
              </a:spcAft>
              <a:buSzPts val="1600"/>
              <a:buChar char="○"/>
              <a:defRPr/>
            </a:lvl5pPr>
            <a:lvl6pPr indent="-330200" lvl="5" marL="2743200" algn="ctr">
              <a:spcBef>
                <a:spcPts val="0"/>
              </a:spcBef>
              <a:spcAft>
                <a:spcPts val="0"/>
              </a:spcAft>
              <a:buSzPts val="1600"/>
              <a:buChar char="■"/>
              <a:defRPr/>
            </a:lvl6pPr>
            <a:lvl7pPr indent="-330200" lvl="6" marL="3200400" algn="ctr">
              <a:spcBef>
                <a:spcPts val="0"/>
              </a:spcBef>
              <a:spcAft>
                <a:spcPts val="0"/>
              </a:spcAft>
              <a:buSzPts val="1600"/>
              <a:buChar char="●"/>
              <a:defRPr/>
            </a:lvl7pPr>
            <a:lvl8pPr indent="-330200" lvl="7" marL="3657600" algn="ctr">
              <a:spcBef>
                <a:spcPts val="0"/>
              </a:spcBef>
              <a:spcAft>
                <a:spcPts val="0"/>
              </a:spcAft>
              <a:buSzPts val="1600"/>
              <a:buChar char="○"/>
              <a:defRPr/>
            </a:lvl8pPr>
            <a:lvl9pPr indent="-330200" lvl="8" marL="4114800" algn="ctr">
              <a:spcBef>
                <a:spcPts val="0"/>
              </a:spcBef>
              <a:spcAft>
                <a:spcPts val="0"/>
              </a:spcAft>
              <a:buSzPts val="1600"/>
              <a:buChar char="■"/>
              <a:defRPr/>
            </a:lvl9pPr>
          </a:lstStyle>
          <a:p/>
        </p:txBody>
      </p:sp>
      <p:sp>
        <p:nvSpPr>
          <p:cNvPr id="426" name="Google Shape;426;p6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427" name="Shape 427"/>
        <p:cNvGrpSpPr/>
        <p:nvPr/>
      </p:nvGrpSpPr>
      <p:grpSpPr>
        <a:xfrm>
          <a:off x="0" y="0"/>
          <a:ext cx="0" cy="0"/>
          <a:chOff x="0" y="0"/>
          <a:chExt cx="0" cy="0"/>
        </a:xfrm>
      </p:grpSpPr>
      <p:sp>
        <p:nvSpPr>
          <p:cNvPr id="428" name="Google Shape;428;p6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29" name="Google Shape;429;p64"/>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30" name="Google Shape;430;p64"/>
          <p:cNvSpPr/>
          <p:nvPr>
            <p:ph idx="2" type="pic"/>
          </p:nvPr>
        </p:nvSpPr>
        <p:spPr>
          <a:xfrm>
            <a:off x="4992024" y="1152775"/>
            <a:ext cx="3840300" cy="3416400"/>
          </a:xfrm>
          <a:prstGeom prst="rect">
            <a:avLst/>
          </a:prstGeom>
          <a:noFill/>
          <a:ln>
            <a:noFill/>
          </a:ln>
        </p:spPr>
      </p:sp>
      <p:sp>
        <p:nvSpPr>
          <p:cNvPr id="431" name="Google Shape;431;p6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1">
    <p:spTree>
      <p:nvGrpSpPr>
        <p:cNvPr id="432" name="Shape 432"/>
        <p:cNvGrpSpPr/>
        <p:nvPr/>
      </p:nvGrpSpPr>
      <p:grpSpPr>
        <a:xfrm>
          <a:off x="0" y="0"/>
          <a:ext cx="0" cy="0"/>
          <a:chOff x="0" y="0"/>
          <a:chExt cx="0" cy="0"/>
        </a:xfrm>
      </p:grpSpPr>
      <p:sp>
        <p:nvSpPr>
          <p:cNvPr id="433" name="Google Shape;433;p6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34" name="Google Shape;434;p65"/>
          <p:cNvSpPr txBox="1"/>
          <p:nvPr>
            <p:ph type="title"/>
          </p:nvPr>
        </p:nvSpPr>
        <p:spPr>
          <a:xfrm>
            <a:off x="483175"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435" name="Google Shape;435;p65"/>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36" name="Google Shape;436;p65"/>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37" name="Google Shape;437;p65"/>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38" name="Google Shape;438;p65"/>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439" name="Shape 439"/>
        <p:cNvGrpSpPr/>
        <p:nvPr/>
      </p:nvGrpSpPr>
      <p:grpSpPr>
        <a:xfrm>
          <a:off x="0" y="0"/>
          <a:ext cx="0" cy="0"/>
          <a:chOff x="0" y="0"/>
          <a:chExt cx="0" cy="0"/>
        </a:xfrm>
      </p:grpSpPr>
      <p:sp>
        <p:nvSpPr>
          <p:cNvPr id="440" name="Google Shape;440;p6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41" name="Google Shape;441;p66"/>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42" name="Google Shape;442;p66"/>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43" name="Google Shape;443;p66"/>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44" name="Google Shape;444;p66"/>
          <p:cNvSpPr txBox="1"/>
          <p:nvPr>
            <p:ph type="title"/>
          </p:nvPr>
        </p:nvSpPr>
        <p:spPr>
          <a:xfrm>
            <a:off x="483175"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445" name="Google Shape;445;p66"/>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46" name="Google Shape;446;p66"/>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47" name="Google Shape;447;p66"/>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448" name="Shape 448"/>
        <p:cNvGrpSpPr/>
        <p:nvPr/>
      </p:nvGrpSpPr>
      <p:grpSpPr>
        <a:xfrm>
          <a:off x="0" y="0"/>
          <a:ext cx="0" cy="0"/>
          <a:chOff x="0" y="0"/>
          <a:chExt cx="0" cy="0"/>
        </a:xfrm>
      </p:grpSpPr>
      <p:sp>
        <p:nvSpPr>
          <p:cNvPr id="449" name="Google Shape;449;p6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50" name="Google Shape;450;p67"/>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51" name="Google Shape;451;p67"/>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52" name="Google Shape;452;p67"/>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53" name="Google Shape;453;p67"/>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54" name="Google Shape;454;p67"/>
          <p:cNvSpPr txBox="1"/>
          <p:nvPr>
            <p:ph type="title"/>
          </p:nvPr>
        </p:nvSpPr>
        <p:spPr>
          <a:xfrm>
            <a:off x="366750"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455" name="Google Shape;455;p67"/>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56" name="Google Shape;456;p67"/>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57" name="Google Shape;457;p67"/>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58" name="Google Shape;458;p67"/>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459" name="Shape 459"/>
        <p:cNvGrpSpPr/>
        <p:nvPr/>
      </p:nvGrpSpPr>
      <p:grpSpPr>
        <a:xfrm>
          <a:off x="0" y="0"/>
          <a:ext cx="0" cy="0"/>
          <a:chOff x="0" y="0"/>
          <a:chExt cx="0" cy="0"/>
        </a:xfrm>
      </p:grpSpPr>
      <p:sp>
        <p:nvSpPr>
          <p:cNvPr id="460" name="Google Shape;460;p6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61" name="Google Shape;461;p6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62" name="Google Shape;462;p68"/>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463" name="Shape 463"/>
        <p:cNvGrpSpPr/>
        <p:nvPr/>
      </p:nvGrpSpPr>
      <p:grpSpPr>
        <a:xfrm>
          <a:off x="0" y="0"/>
          <a:ext cx="0" cy="0"/>
          <a:chOff x="0" y="0"/>
          <a:chExt cx="0" cy="0"/>
        </a:xfrm>
      </p:grpSpPr>
      <p:sp>
        <p:nvSpPr>
          <p:cNvPr id="464" name="Google Shape;464;p69"/>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65" name="Google Shape;465;p69"/>
          <p:cNvSpPr/>
          <p:nvPr>
            <p:ph idx="2" type="pic"/>
          </p:nvPr>
        </p:nvSpPr>
        <p:spPr>
          <a:xfrm>
            <a:off x="4804825" y="1133300"/>
            <a:ext cx="4027500" cy="2392800"/>
          </a:xfrm>
          <a:prstGeom prst="rect">
            <a:avLst/>
          </a:prstGeom>
          <a:noFill/>
          <a:ln>
            <a:noFill/>
          </a:ln>
        </p:spPr>
      </p:sp>
      <p:sp>
        <p:nvSpPr>
          <p:cNvPr id="466" name="Google Shape;466;p69"/>
          <p:cNvSpPr/>
          <p:nvPr>
            <p:ph idx="3" type="pic"/>
          </p:nvPr>
        </p:nvSpPr>
        <p:spPr>
          <a:xfrm>
            <a:off x="311725" y="1133300"/>
            <a:ext cx="4027500" cy="2392800"/>
          </a:xfrm>
          <a:prstGeom prst="rect">
            <a:avLst/>
          </a:prstGeom>
          <a:noFill/>
          <a:ln>
            <a:noFill/>
          </a:ln>
        </p:spPr>
      </p:sp>
      <p:sp>
        <p:nvSpPr>
          <p:cNvPr id="467" name="Google Shape;467;p69"/>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68" name="Google Shape;468;p6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69" name="Google Shape;469;p6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70" name="Google Shape;470;p69"/>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2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71" name="Google Shape;471;p69"/>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2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472" name="Shape 472"/>
        <p:cNvGrpSpPr/>
        <p:nvPr/>
      </p:nvGrpSpPr>
      <p:grpSpPr>
        <a:xfrm>
          <a:off x="0" y="0"/>
          <a:ext cx="0" cy="0"/>
          <a:chOff x="0" y="0"/>
          <a:chExt cx="0" cy="0"/>
        </a:xfrm>
      </p:grpSpPr>
      <p:sp>
        <p:nvSpPr>
          <p:cNvPr id="473" name="Google Shape;473;p70"/>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74" name="Google Shape;474;p70"/>
          <p:cNvSpPr/>
          <p:nvPr>
            <p:ph idx="2" type="pic"/>
          </p:nvPr>
        </p:nvSpPr>
        <p:spPr>
          <a:xfrm>
            <a:off x="6205225" y="1128325"/>
            <a:ext cx="2627100" cy="2273100"/>
          </a:xfrm>
          <a:prstGeom prst="rect">
            <a:avLst/>
          </a:prstGeom>
          <a:noFill/>
          <a:ln>
            <a:noFill/>
          </a:ln>
        </p:spPr>
      </p:sp>
      <p:sp>
        <p:nvSpPr>
          <p:cNvPr id="475" name="Google Shape;475;p70"/>
          <p:cNvSpPr/>
          <p:nvPr>
            <p:ph idx="3" type="pic"/>
          </p:nvPr>
        </p:nvSpPr>
        <p:spPr>
          <a:xfrm>
            <a:off x="311725" y="1128325"/>
            <a:ext cx="2627100" cy="2273100"/>
          </a:xfrm>
          <a:prstGeom prst="rect">
            <a:avLst/>
          </a:prstGeom>
          <a:noFill/>
          <a:ln>
            <a:noFill/>
          </a:ln>
        </p:spPr>
      </p:sp>
      <p:sp>
        <p:nvSpPr>
          <p:cNvPr id="476" name="Google Shape;476;p70"/>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77" name="Google Shape;477;p70"/>
          <p:cNvSpPr/>
          <p:nvPr>
            <p:ph idx="5" type="pic"/>
          </p:nvPr>
        </p:nvSpPr>
        <p:spPr>
          <a:xfrm>
            <a:off x="3255250" y="1128325"/>
            <a:ext cx="2627100" cy="2273100"/>
          </a:xfrm>
          <a:prstGeom prst="rect">
            <a:avLst/>
          </a:prstGeom>
          <a:noFill/>
          <a:ln>
            <a:noFill/>
          </a:ln>
        </p:spPr>
      </p:sp>
      <p:sp>
        <p:nvSpPr>
          <p:cNvPr id="478" name="Google Shape;478;p70"/>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79" name="Google Shape;479;p7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80" name="Google Shape;480;p7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81" name="Google Shape;481;p70"/>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2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82" name="Google Shape;482;p70"/>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2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83" name="Google Shape;483;p70"/>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2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484" name="Shape 484"/>
        <p:cNvGrpSpPr/>
        <p:nvPr/>
      </p:nvGrpSpPr>
      <p:grpSpPr>
        <a:xfrm>
          <a:off x="0" y="0"/>
          <a:ext cx="0" cy="0"/>
          <a:chOff x="0" y="0"/>
          <a:chExt cx="0" cy="0"/>
        </a:xfrm>
      </p:grpSpPr>
      <p:sp>
        <p:nvSpPr>
          <p:cNvPr id="485" name="Google Shape;485;p71"/>
          <p:cNvSpPr/>
          <p:nvPr>
            <p:ph idx="2" type="pic"/>
          </p:nvPr>
        </p:nvSpPr>
        <p:spPr>
          <a:xfrm>
            <a:off x="311700" y="445025"/>
            <a:ext cx="8520600" cy="4218300"/>
          </a:xfrm>
          <a:prstGeom prst="rect">
            <a:avLst/>
          </a:prstGeom>
          <a:noFill/>
          <a:ln>
            <a:noFill/>
          </a:ln>
        </p:spPr>
      </p:sp>
      <p:sp>
        <p:nvSpPr>
          <p:cNvPr id="486" name="Google Shape;486;p7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487" name="Shape 487"/>
        <p:cNvGrpSpPr/>
        <p:nvPr/>
      </p:nvGrpSpPr>
      <p:grpSpPr>
        <a:xfrm>
          <a:off x="0" y="0"/>
          <a:ext cx="0" cy="0"/>
          <a:chOff x="0" y="0"/>
          <a:chExt cx="0" cy="0"/>
        </a:xfrm>
      </p:grpSpPr>
      <p:sp>
        <p:nvSpPr>
          <p:cNvPr id="488" name="Google Shape;488;p7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89" name="Google Shape;489;p72"/>
          <p:cNvSpPr/>
          <p:nvPr>
            <p:ph idx="2" type="pic"/>
          </p:nvPr>
        </p:nvSpPr>
        <p:spPr>
          <a:xfrm>
            <a:off x="3389600" y="118913"/>
            <a:ext cx="1643700" cy="1535100"/>
          </a:xfrm>
          <a:prstGeom prst="rect">
            <a:avLst/>
          </a:prstGeom>
          <a:noFill/>
          <a:ln>
            <a:noFill/>
          </a:ln>
        </p:spPr>
      </p:sp>
      <p:sp>
        <p:nvSpPr>
          <p:cNvPr id="490" name="Google Shape;490;p72"/>
          <p:cNvSpPr/>
          <p:nvPr>
            <p:ph idx="3" type="pic"/>
          </p:nvPr>
        </p:nvSpPr>
        <p:spPr>
          <a:xfrm>
            <a:off x="5195935" y="118913"/>
            <a:ext cx="1643700" cy="1535100"/>
          </a:xfrm>
          <a:prstGeom prst="rect">
            <a:avLst/>
          </a:prstGeom>
          <a:noFill/>
          <a:ln>
            <a:noFill/>
          </a:ln>
        </p:spPr>
      </p:sp>
      <p:sp>
        <p:nvSpPr>
          <p:cNvPr id="491" name="Google Shape;491;p72"/>
          <p:cNvSpPr/>
          <p:nvPr>
            <p:ph idx="4" type="pic"/>
          </p:nvPr>
        </p:nvSpPr>
        <p:spPr>
          <a:xfrm>
            <a:off x="7002270" y="118913"/>
            <a:ext cx="1643700" cy="1535100"/>
          </a:xfrm>
          <a:prstGeom prst="rect">
            <a:avLst/>
          </a:prstGeom>
          <a:noFill/>
          <a:ln>
            <a:noFill/>
          </a:ln>
        </p:spPr>
      </p:sp>
      <p:sp>
        <p:nvSpPr>
          <p:cNvPr id="492" name="Google Shape;492;p72"/>
          <p:cNvSpPr/>
          <p:nvPr>
            <p:ph idx="5" type="pic"/>
          </p:nvPr>
        </p:nvSpPr>
        <p:spPr>
          <a:xfrm>
            <a:off x="3389588" y="1804212"/>
            <a:ext cx="1643700" cy="1535100"/>
          </a:xfrm>
          <a:prstGeom prst="rect">
            <a:avLst/>
          </a:prstGeom>
          <a:noFill/>
          <a:ln>
            <a:noFill/>
          </a:ln>
        </p:spPr>
      </p:sp>
      <p:sp>
        <p:nvSpPr>
          <p:cNvPr id="493" name="Google Shape;493;p72"/>
          <p:cNvSpPr/>
          <p:nvPr>
            <p:ph idx="6" type="pic"/>
          </p:nvPr>
        </p:nvSpPr>
        <p:spPr>
          <a:xfrm>
            <a:off x="5195922" y="1804212"/>
            <a:ext cx="1643700" cy="1535100"/>
          </a:xfrm>
          <a:prstGeom prst="rect">
            <a:avLst/>
          </a:prstGeom>
          <a:noFill/>
          <a:ln>
            <a:noFill/>
          </a:ln>
        </p:spPr>
      </p:sp>
      <p:sp>
        <p:nvSpPr>
          <p:cNvPr id="494" name="Google Shape;494;p72"/>
          <p:cNvSpPr/>
          <p:nvPr>
            <p:ph idx="7" type="pic"/>
          </p:nvPr>
        </p:nvSpPr>
        <p:spPr>
          <a:xfrm>
            <a:off x="7002257" y="1804212"/>
            <a:ext cx="1643700" cy="1535100"/>
          </a:xfrm>
          <a:prstGeom prst="rect">
            <a:avLst/>
          </a:prstGeom>
          <a:noFill/>
          <a:ln>
            <a:noFill/>
          </a:ln>
        </p:spPr>
      </p:sp>
      <p:sp>
        <p:nvSpPr>
          <p:cNvPr id="495" name="Google Shape;495;p72"/>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4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96" name="Google Shape;496;p72"/>
          <p:cNvSpPr/>
          <p:nvPr>
            <p:ph idx="8" type="pic"/>
          </p:nvPr>
        </p:nvSpPr>
        <p:spPr>
          <a:xfrm>
            <a:off x="3389588" y="3489487"/>
            <a:ext cx="1643700" cy="1535100"/>
          </a:xfrm>
          <a:prstGeom prst="rect">
            <a:avLst/>
          </a:prstGeom>
          <a:noFill/>
          <a:ln>
            <a:noFill/>
          </a:ln>
        </p:spPr>
      </p:sp>
      <p:sp>
        <p:nvSpPr>
          <p:cNvPr id="497" name="Google Shape;497;p72"/>
          <p:cNvSpPr/>
          <p:nvPr>
            <p:ph idx="9" type="pic"/>
          </p:nvPr>
        </p:nvSpPr>
        <p:spPr>
          <a:xfrm>
            <a:off x="5195922" y="3489487"/>
            <a:ext cx="1643700" cy="1535100"/>
          </a:xfrm>
          <a:prstGeom prst="rect">
            <a:avLst/>
          </a:prstGeom>
          <a:noFill/>
          <a:ln>
            <a:noFill/>
          </a:ln>
        </p:spPr>
      </p:sp>
      <p:sp>
        <p:nvSpPr>
          <p:cNvPr id="498" name="Google Shape;498;p72"/>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44" Type="http://schemas.openxmlformats.org/officeDocument/2006/relationships/slideLayout" Target="../slideLayouts/slideLayout55.xml"/><Relationship Id="rId43" Type="http://schemas.openxmlformats.org/officeDocument/2006/relationships/slideLayout" Target="../slideLayouts/slideLayout54.xml"/><Relationship Id="rId46" Type="http://schemas.openxmlformats.org/officeDocument/2006/relationships/slideLayout" Target="../slideLayouts/slideLayout57.xml"/><Relationship Id="rId45" Type="http://schemas.openxmlformats.org/officeDocument/2006/relationships/slideLayout" Target="../slideLayouts/slideLayout56.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48" Type="http://schemas.openxmlformats.org/officeDocument/2006/relationships/slideLayout" Target="../slideLayouts/slideLayout59.xml"/><Relationship Id="rId47" Type="http://schemas.openxmlformats.org/officeDocument/2006/relationships/slideLayout" Target="../slideLayouts/slideLayout58.xml"/><Relationship Id="rId49" Type="http://schemas.openxmlformats.org/officeDocument/2006/relationships/slideLayout" Target="../slideLayouts/slideLayout6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33" Type="http://schemas.openxmlformats.org/officeDocument/2006/relationships/slideLayout" Target="../slideLayouts/slideLayout44.xml"/><Relationship Id="rId32" Type="http://schemas.openxmlformats.org/officeDocument/2006/relationships/slideLayout" Target="../slideLayouts/slideLayout43.xml"/><Relationship Id="rId35" Type="http://schemas.openxmlformats.org/officeDocument/2006/relationships/slideLayout" Target="../slideLayouts/slideLayout46.xml"/><Relationship Id="rId34" Type="http://schemas.openxmlformats.org/officeDocument/2006/relationships/slideLayout" Target="../slideLayouts/slideLayout45.xml"/><Relationship Id="rId37" Type="http://schemas.openxmlformats.org/officeDocument/2006/relationships/slideLayout" Target="../slideLayouts/slideLayout48.xml"/><Relationship Id="rId36" Type="http://schemas.openxmlformats.org/officeDocument/2006/relationships/slideLayout" Target="../slideLayouts/slideLayout47.xml"/><Relationship Id="rId39" Type="http://schemas.openxmlformats.org/officeDocument/2006/relationships/slideLayout" Target="../slideLayouts/slideLayout50.xml"/><Relationship Id="rId38" Type="http://schemas.openxmlformats.org/officeDocument/2006/relationships/slideLayout" Target="../slideLayouts/slideLayout49.xml"/><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60" Type="http://schemas.openxmlformats.org/officeDocument/2006/relationships/theme" Target="../theme/theme1.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29" Type="http://schemas.openxmlformats.org/officeDocument/2006/relationships/slideLayout" Target="../slideLayouts/slideLayout40.xml"/><Relationship Id="rId51" Type="http://schemas.openxmlformats.org/officeDocument/2006/relationships/slideLayout" Target="../slideLayouts/slideLayout62.xml"/><Relationship Id="rId50" Type="http://schemas.openxmlformats.org/officeDocument/2006/relationships/slideLayout" Target="../slideLayouts/slideLayout61.xml"/><Relationship Id="rId53" Type="http://schemas.openxmlformats.org/officeDocument/2006/relationships/slideLayout" Target="../slideLayouts/slideLayout64.xml"/><Relationship Id="rId52" Type="http://schemas.openxmlformats.org/officeDocument/2006/relationships/slideLayout" Target="../slideLayouts/slideLayout63.xml"/><Relationship Id="rId11" Type="http://schemas.openxmlformats.org/officeDocument/2006/relationships/slideLayout" Target="../slideLayouts/slideLayout22.xml"/><Relationship Id="rId55" Type="http://schemas.openxmlformats.org/officeDocument/2006/relationships/slideLayout" Target="../slideLayouts/slideLayout66.xml"/><Relationship Id="rId10" Type="http://schemas.openxmlformats.org/officeDocument/2006/relationships/slideLayout" Target="../slideLayouts/slideLayout21.xml"/><Relationship Id="rId54" Type="http://schemas.openxmlformats.org/officeDocument/2006/relationships/slideLayout" Target="../slideLayouts/slideLayout65.xml"/><Relationship Id="rId13" Type="http://schemas.openxmlformats.org/officeDocument/2006/relationships/slideLayout" Target="../slideLayouts/slideLayout24.xml"/><Relationship Id="rId57" Type="http://schemas.openxmlformats.org/officeDocument/2006/relationships/slideLayout" Target="../slideLayouts/slideLayout68.xml"/><Relationship Id="rId12" Type="http://schemas.openxmlformats.org/officeDocument/2006/relationships/slideLayout" Target="../slideLayouts/slideLayout23.xml"/><Relationship Id="rId56" Type="http://schemas.openxmlformats.org/officeDocument/2006/relationships/slideLayout" Target="../slideLayouts/slideLayout67.xml"/><Relationship Id="rId15" Type="http://schemas.openxmlformats.org/officeDocument/2006/relationships/slideLayout" Target="../slideLayouts/slideLayout26.xml"/><Relationship Id="rId59" Type="http://schemas.openxmlformats.org/officeDocument/2006/relationships/slideLayout" Target="../slideLayouts/slideLayout70.xml"/><Relationship Id="rId14" Type="http://schemas.openxmlformats.org/officeDocument/2006/relationships/slideLayout" Target="../slideLayouts/slideLayout25.xml"/><Relationship Id="rId58" Type="http://schemas.openxmlformats.org/officeDocument/2006/relationships/slideLayout" Target="../slideLayouts/slideLayout69.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4200"/>
              <a:buFont typeface="Della Respira"/>
              <a:buNone/>
              <a:defRPr b="1" sz="4200">
                <a:solidFill>
                  <a:schemeClr val="dk1"/>
                </a:solidFill>
                <a:latin typeface="Della Respira"/>
                <a:ea typeface="Della Respira"/>
                <a:cs typeface="Della Respira"/>
                <a:sym typeface="Della Respira"/>
              </a:defRPr>
            </a:lvl1pPr>
            <a:lvl2pPr lvl="1">
              <a:spcBef>
                <a:spcPts val="0"/>
              </a:spcBef>
              <a:spcAft>
                <a:spcPts val="0"/>
              </a:spcAft>
              <a:buClr>
                <a:schemeClr val="dk1"/>
              </a:buClr>
              <a:buSzPts val="2800"/>
              <a:buFont typeface="Della Respira"/>
              <a:buNone/>
              <a:defRPr sz="2800">
                <a:solidFill>
                  <a:schemeClr val="dk1"/>
                </a:solidFill>
                <a:latin typeface="Della Respira"/>
                <a:ea typeface="Della Respira"/>
                <a:cs typeface="Della Respira"/>
                <a:sym typeface="Della Respira"/>
              </a:defRPr>
            </a:lvl2pPr>
            <a:lvl3pPr lvl="2">
              <a:spcBef>
                <a:spcPts val="0"/>
              </a:spcBef>
              <a:spcAft>
                <a:spcPts val="0"/>
              </a:spcAft>
              <a:buClr>
                <a:schemeClr val="dk1"/>
              </a:buClr>
              <a:buSzPts val="2800"/>
              <a:buFont typeface="Della Respira"/>
              <a:buNone/>
              <a:defRPr sz="2800">
                <a:solidFill>
                  <a:schemeClr val="dk1"/>
                </a:solidFill>
                <a:latin typeface="Della Respira"/>
                <a:ea typeface="Della Respira"/>
                <a:cs typeface="Della Respira"/>
                <a:sym typeface="Della Respira"/>
              </a:defRPr>
            </a:lvl3pPr>
            <a:lvl4pPr lvl="3">
              <a:spcBef>
                <a:spcPts val="0"/>
              </a:spcBef>
              <a:spcAft>
                <a:spcPts val="0"/>
              </a:spcAft>
              <a:buClr>
                <a:schemeClr val="dk1"/>
              </a:buClr>
              <a:buSzPts val="2800"/>
              <a:buFont typeface="Della Respira"/>
              <a:buNone/>
              <a:defRPr sz="2800">
                <a:solidFill>
                  <a:schemeClr val="dk1"/>
                </a:solidFill>
                <a:latin typeface="Della Respira"/>
                <a:ea typeface="Della Respira"/>
                <a:cs typeface="Della Respira"/>
                <a:sym typeface="Della Respira"/>
              </a:defRPr>
            </a:lvl4pPr>
            <a:lvl5pPr lvl="4">
              <a:spcBef>
                <a:spcPts val="0"/>
              </a:spcBef>
              <a:spcAft>
                <a:spcPts val="0"/>
              </a:spcAft>
              <a:buClr>
                <a:schemeClr val="dk1"/>
              </a:buClr>
              <a:buSzPts val="2800"/>
              <a:buFont typeface="Della Respira"/>
              <a:buNone/>
              <a:defRPr sz="2800">
                <a:solidFill>
                  <a:schemeClr val="dk1"/>
                </a:solidFill>
                <a:latin typeface="Della Respira"/>
                <a:ea typeface="Della Respira"/>
                <a:cs typeface="Della Respira"/>
                <a:sym typeface="Della Respira"/>
              </a:defRPr>
            </a:lvl5pPr>
            <a:lvl6pPr lvl="5">
              <a:spcBef>
                <a:spcPts val="0"/>
              </a:spcBef>
              <a:spcAft>
                <a:spcPts val="0"/>
              </a:spcAft>
              <a:buClr>
                <a:schemeClr val="dk1"/>
              </a:buClr>
              <a:buSzPts val="2800"/>
              <a:buFont typeface="Della Respira"/>
              <a:buNone/>
              <a:defRPr sz="2800">
                <a:solidFill>
                  <a:schemeClr val="dk1"/>
                </a:solidFill>
                <a:latin typeface="Della Respira"/>
                <a:ea typeface="Della Respira"/>
                <a:cs typeface="Della Respira"/>
                <a:sym typeface="Della Respira"/>
              </a:defRPr>
            </a:lvl6pPr>
            <a:lvl7pPr lvl="6">
              <a:spcBef>
                <a:spcPts val="0"/>
              </a:spcBef>
              <a:spcAft>
                <a:spcPts val="0"/>
              </a:spcAft>
              <a:buClr>
                <a:schemeClr val="dk1"/>
              </a:buClr>
              <a:buSzPts val="2800"/>
              <a:buFont typeface="Della Respira"/>
              <a:buNone/>
              <a:defRPr sz="2800">
                <a:solidFill>
                  <a:schemeClr val="dk1"/>
                </a:solidFill>
                <a:latin typeface="Della Respira"/>
                <a:ea typeface="Della Respira"/>
                <a:cs typeface="Della Respira"/>
                <a:sym typeface="Della Respira"/>
              </a:defRPr>
            </a:lvl7pPr>
            <a:lvl8pPr lvl="7">
              <a:spcBef>
                <a:spcPts val="0"/>
              </a:spcBef>
              <a:spcAft>
                <a:spcPts val="0"/>
              </a:spcAft>
              <a:buClr>
                <a:schemeClr val="dk1"/>
              </a:buClr>
              <a:buSzPts val="2800"/>
              <a:buFont typeface="Della Respira"/>
              <a:buNone/>
              <a:defRPr sz="2800">
                <a:solidFill>
                  <a:schemeClr val="dk1"/>
                </a:solidFill>
                <a:latin typeface="Della Respira"/>
                <a:ea typeface="Della Respira"/>
                <a:cs typeface="Della Respira"/>
                <a:sym typeface="Della Respira"/>
              </a:defRPr>
            </a:lvl8pPr>
            <a:lvl9pPr lvl="8">
              <a:spcBef>
                <a:spcPts val="0"/>
              </a:spcBef>
              <a:spcAft>
                <a:spcPts val="0"/>
              </a:spcAft>
              <a:buClr>
                <a:schemeClr val="dk1"/>
              </a:buClr>
              <a:buSzPts val="2800"/>
              <a:buFont typeface="Della Respira"/>
              <a:buNone/>
              <a:defRPr sz="2800">
                <a:solidFill>
                  <a:schemeClr val="dk1"/>
                </a:solidFill>
                <a:latin typeface="Della Respira"/>
                <a:ea typeface="Della Respira"/>
                <a:cs typeface="Della Respira"/>
                <a:sym typeface="Della Respira"/>
              </a:defRPr>
            </a:lvl9pPr>
          </a:lstStyle>
          <a:p/>
        </p:txBody>
      </p:sp>
      <p:sp>
        <p:nvSpPr>
          <p:cNvPr id="52" name="Google Shape;52;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DM Sans"/>
                <a:ea typeface="DM Sans"/>
                <a:cs typeface="DM Sans"/>
                <a:sym typeface="DM Sans"/>
              </a:defRPr>
            </a:lvl1pPr>
            <a:lvl2pPr lvl="1" algn="r">
              <a:buNone/>
              <a:defRPr sz="1000">
                <a:solidFill>
                  <a:schemeClr val="dk1"/>
                </a:solidFill>
                <a:latin typeface="DM Sans"/>
                <a:ea typeface="DM Sans"/>
                <a:cs typeface="DM Sans"/>
                <a:sym typeface="DM Sans"/>
              </a:defRPr>
            </a:lvl2pPr>
            <a:lvl3pPr lvl="2" algn="r">
              <a:buNone/>
              <a:defRPr sz="1000">
                <a:solidFill>
                  <a:schemeClr val="dk1"/>
                </a:solidFill>
                <a:latin typeface="DM Sans"/>
                <a:ea typeface="DM Sans"/>
                <a:cs typeface="DM Sans"/>
                <a:sym typeface="DM Sans"/>
              </a:defRPr>
            </a:lvl3pPr>
            <a:lvl4pPr lvl="3" algn="r">
              <a:buNone/>
              <a:defRPr sz="1000">
                <a:solidFill>
                  <a:schemeClr val="dk1"/>
                </a:solidFill>
                <a:latin typeface="DM Sans"/>
                <a:ea typeface="DM Sans"/>
                <a:cs typeface="DM Sans"/>
                <a:sym typeface="DM Sans"/>
              </a:defRPr>
            </a:lvl4pPr>
            <a:lvl5pPr lvl="4" algn="r">
              <a:buNone/>
              <a:defRPr sz="1000">
                <a:solidFill>
                  <a:schemeClr val="dk1"/>
                </a:solidFill>
                <a:latin typeface="DM Sans"/>
                <a:ea typeface="DM Sans"/>
                <a:cs typeface="DM Sans"/>
                <a:sym typeface="DM Sans"/>
              </a:defRPr>
            </a:lvl5pPr>
            <a:lvl6pPr lvl="5" algn="r">
              <a:buNone/>
              <a:defRPr sz="1000">
                <a:solidFill>
                  <a:schemeClr val="dk1"/>
                </a:solidFill>
                <a:latin typeface="DM Sans"/>
                <a:ea typeface="DM Sans"/>
                <a:cs typeface="DM Sans"/>
                <a:sym typeface="DM Sans"/>
              </a:defRPr>
            </a:lvl6pPr>
            <a:lvl7pPr lvl="6" algn="r">
              <a:buNone/>
              <a:defRPr sz="1000">
                <a:solidFill>
                  <a:schemeClr val="dk1"/>
                </a:solidFill>
                <a:latin typeface="DM Sans"/>
                <a:ea typeface="DM Sans"/>
                <a:cs typeface="DM Sans"/>
                <a:sym typeface="DM Sans"/>
              </a:defRPr>
            </a:lvl7pPr>
            <a:lvl8pPr lvl="7" algn="r">
              <a:buNone/>
              <a:defRPr sz="1000">
                <a:solidFill>
                  <a:schemeClr val="dk1"/>
                </a:solidFill>
                <a:latin typeface="DM Sans"/>
                <a:ea typeface="DM Sans"/>
                <a:cs typeface="DM Sans"/>
                <a:sym typeface="DM Sans"/>
              </a:defRPr>
            </a:lvl8pPr>
            <a:lvl9pPr lvl="8" algn="r">
              <a:buNone/>
              <a:defRPr sz="10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53" name="Google Shape;53;p13"/>
          <p:cNvSpPr txBox="1"/>
          <p:nvPr>
            <p:ph idx="1" type="body"/>
          </p:nvPr>
        </p:nvSpPr>
        <p:spPr>
          <a:xfrm>
            <a:off x="3010150" y="1510025"/>
            <a:ext cx="5522700" cy="2013300"/>
          </a:xfrm>
          <a:prstGeom prst="rect">
            <a:avLst/>
          </a:prstGeom>
          <a:noFill/>
          <a:ln>
            <a:noFill/>
          </a:ln>
        </p:spPr>
        <p:txBody>
          <a:bodyPr anchorCtr="0" anchor="t" bIns="91425" lIns="91425" spcFirstLastPara="1" rIns="91425" wrap="square" tIns="91425">
            <a:noAutofit/>
          </a:bodyPr>
          <a:lstStyle>
            <a:lvl1pPr indent="-330200" lvl="0" marL="457200">
              <a:spcBef>
                <a:spcPts val="0"/>
              </a:spcBef>
              <a:spcAft>
                <a:spcPts val="0"/>
              </a:spcAft>
              <a:buSzPts val="1600"/>
              <a:buFont typeface="DM Sans"/>
              <a:buChar char="●"/>
              <a:defRPr sz="1600">
                <a:latin typeface="DM Sans"/>
                <a:ea typeface="DM Sans"/>
                <a:cs typeface="DM Sans"/>
                <a:sym typeface="DM Sans"/>
              </a:defRPr>
            </a:lvl1pPr>
            <a:lvl2pPr indent="-330200" lvl="1" marL="914400">
              <a:spcBef>
                <a:spcPts val="0"/>
              </a:spcBef>
              <a:spcAft>
                <a:spcPts val="0"/>
              </a:spcAft>
              <a:buSzPts val="1600"/>
              <a:buFont typeface="DM Sans"/>
              <a:buChar char="○"/>
              <a:defRPr sz="1600">
                <a:latin typeface="DM Sans"/>
                <a:ea typeface="DM Sans"/>
                <a:cs typeface="DM Sans"/>
                <a:sym typeface="DM Sans"/>
              </a:defRPr>
            </a:lvl2pPr>
            <a:lvl3pPr indent="-330200" lvl="2" marL="1371600">
              <a:spcBef>
                <a:spcPts val="0"/>
              </a:spcBef>
              <a:spcAft>
                <a:spcPts val="0"/>
              </a:spcAft>
              <a:buSzPts val="1600"/>
              <a:buFont typeface="DM Sans"/>
              <a:buChar char="■"/>
              <a:defRPr sz="1600">
                <a:latin typeface="DM Sans"/>
                <a:ea typeface="DM Sans"/>
                <a:cs typeface="DM Sans"/>
                <a:sym typeface="DM Sans"/>
              </a:defRPr>
            </a:lvl3pPr>
            <a:lvl4pPr indent="-330200" lvl="3" marL="1828800">
              <a:spcBef>
                <a:spcPts val="0"/>
              </a:spcBef>
              <a:spcAft>
                <a:spcPts val="0"/>
              </a:spcAft>
              <a:buSzPts val="1600"/>
              <a:buFont typeface="DM Sans"/>
              <a:buChar char="●"/>
              <a:defRPr sz="1600">
                <a:latin typeface="DM Sans"/>
                <a:ea typeface="DM Sans"/>
                <a:cs typeface="DM Sans"/>
                <a:sym typeface="DM Sans"/>
              </a:defRPr>
            </a:lvl4pPr>
            <a:lvl5pPr indent="-330200" lvl="4" marL="2286000">
              <a:spcBef>
                <a:spcPts val="0"/>
              </a:spcBef>
              <a:spcAft>
                <a:spcPts val="0"/>
              </a:spcAft>
              <a:buSzPts val="1600"/>
              <a:buFont typeface="DM Sans"/>
              <a:buChar char="○"/>
              <a:defRPr sz="1600">
                <a:latin typeface="DM Sans"/>
                <a:ea typeface="DM Sans"/>
                <a:cs typeface="DM Sans"/>
                <a:sym typeface="DM Sans"/>
              </a:defRPr>
            </a:lvl5pPr>
            <a:lvl6pPr indent="-330200" lvl="5" marL="2743200">
              <a:spcBef>
                <a:spcPts val="0"/>
              </a:spcBef>
              <a:spcAft>
                <a:spcPts val="0"/>
              </a:spcAft>
              <a:buSzPts val="1600"/>
              <a:buFont typeface="DM Sans"/>
              <a:buChar char="■"/>
              <a:defRPr sz="1600">
                <a:latin typeface="DM Sans"/>
                <a:ea typeface="DM Sans"/>
                <a:cs typeface="DM Sans"/>
                <a:sym typeface="DM Sans"/>
              </a:defRPr>
            </a:lvl6pPr>
            <a:lvl7pPr indent="-330200" lvl="6" marL="3200400">
              <a:spcBef>
                <a:spcPts val="0"/>
              </a:spcBef>
              <a:spcAft>
                <a:spcPts val="0"/>
              </a:spcAft>
              <a:buSzPts val="1600"/>
              <a:buFont typeface="DM Sans"/>
              <a:buChar char="●"/>
              <a:defRPr sz="1600">
                <a:latin typeface="DM Sans"/>
                <a:ea typeface="DM Sans"/>
                <a:cs typeface="DM Sans"/>
                <a:sym typeface="DM Sans"/>
              </a:defRPr>
            </a:lvl7pPr>
            <a:lvl8pPr indent="-330200" lvl="7" marL="3657600">
              <a:spcBef>
                <a:spcPts val="0"/>
              </a:spcBef>
              <a:spcAft>
                <a:spcPts val="0"/>
              </a:spcAft>
              <a:buSzPts val="1600"/>
              <a:buFont typeface="DM Sans"/>
              <a:buChar char="○"/>
              <a:defRPr sz="1600">
                <a:latin typeface="DM Sans"/>
                <a:ea typeface="DM Sans"/>
                <a:cs typeface="DM Sans"/>
                <a:sym typeface="DM Sans"/>
              </a:defRPr>
            </a:lvl8pPr>
            <a:lvl9pPr indent="-330200" lvl="8" marL="4114800">
              <a:spcBef>
                <a:spcPts val="0"/>
              </a:spcBef>
              <a:spcAft>
                <a:spcPts val="0"/>
              </a:spcAft>
              <a:buSzPts val="1600"/>
              <a:buFont typeface="DM Sans"/>
              <a:buChar char="■"/>
              <a:defRPr sz="1600">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 id="2147483704" r:id="rId46"/>
    <p:sldLayoutId id="2147483705" r:id="rId47"/>
    <p:sldLayoutId id="2147483706" r:id="rId48"/>
    <p:sldLayoutId id="2147483707" r:id="rId49"/>
    <p:sldLayoutId id="2147483708" r:id="rId50"/>
    <p:sldLayoutId id="2147483709" r:id="rId51"/>
    <p:sldLayoutId id="2147483710" r:id="rId52"/>
    <p:sldLayoutId id="2147483711" r:id="rId53"/>
    <p:sldLayoutId id="2147483712" r:id="rId54"/>
    <p:sldLayoutId id="2147483713" r:id="rId55"/>
    <p:sldLayoutId id="2147483714" r:id="rId56"/>
    <p:sldLayoutId id="2147483715" r:id="rId57"/>
    <p:sldLayoutId id="2147483716" r:id="rId58"/>
    <p:sldLayoutId id="2147483717" r:id="rId5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3.png"/><Relationship Id="rId6"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 Id="rId3" Type="http://schemas.openxmlformats.org/officeDocument/2006/relationships/image" Target="../media/image9.gif"/><Relationship Id="rId4" Type="http://schemas.openxmlformats.org/officeDocument/2006/relationships/image" Target="../media/image8.gif"/><Relationship Id="rId5"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73"/>
          <p:cNvSpPr txBox="1"/>
          <p:nvPr>
            <p:ph type="title"/>
          </p:nvPr>
        </p:nvSpPr>
        <p:spPr>
          <a:xfrm>
            <a:off x="274725" y="1531200"/>
            <a:ext cx="8598900" cy="1593300"/>
          </a:xfrm>
          <a:prstGeom prst="rect">
            <a:avLst/>
          </a:prstGeom>
        </p:spPr>
        <p:txBody>
          <a:bodyPr anchorCtr="0" anchor="ctr" bIns="91425" lIns="91425" spcFirstLastPara="1" rIns="91425" wrap="square" tIns="91425">
            <a:noAutofit/>
          </a:bodyPr>
          <a:lstStyle/>
          <a:p>
            <a:pPr indent="0" lvl="0" marL="0" rtl="0" algn="ctr">
              <a:lnSpc>
                <a:spcPct val="90000"/>
              </a:lnSpc>
              <a:spcBef>
                <a:spcPts val="0"/>
              </a:spcBef>
              <a:spcAft>
                <a:spcPts val="0"/>
              </a:spcAft>
              <a:buSzPts val="990"/>
              <a:buNone/>
            </a:pPr>
            <a:r>
              <a:rPr lang="en" sz="5180"/>
              <a:t> </a:t>
            </a:r>
            <a:r>
              <a:rPr lang="en" sz="5000"/>
              <a:t>AUTHORITARIANISM AND CENSORSHIP</a:t>
            </a:r>
            <a:endParaRPr sz="3000"/>
          </a:p>
        </p:txBody>
      </p:sp>
      <p:sp>
        <p:nvSpPr>
          <p:cNvPr id="504" name="Google Shape;504;p73"/>
          <p:cNvSpPr txBox="1"/>
          <p:nvPr>
            <p:ph idx="1" type="subTitle"/>
          </p:nvPr>
        </p:nvSpPr>
        <p:spPr>
          <a:xfrm>
            <a:off x="279625" y="3283263"/>
            <a:ext cx="8598900" cy="357000"/>
          </a:xfrm>
          <a:prstGeom prst="rect">
            <a:avLst/>
          </a:prstGeom>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rPr lang="en">
                <a:solidFill>
                  <a:schemeClr val="dk1"/>
                </a:solidFill>
              </a:rPr>
              <a:t>Team: Lim Guanray, Ong Jayden</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74"/>
          <p:cNvSpPr txBox="1"/>
          <p:nvPr>
            <p:ph idx="1" type="body"/>
          </p:nvPr>
        </p:nvSpPr>
        <p:spPr>
          <a:xfrm>
            <a:off x="392094" y="2141437"/>
            <a:ext cx="2487600" cy="237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Our interactive website educates the viewer on the evolution of authoritarianism in our system of governments throughout history and how they have used censorship  in order to assert their role in leadership.</a:t>
            </a:r>
            <a:endParaRPr/>
          </a:p>
        </p:txBody>
      </p:sp>
      <p:sp>
        <p:nvSpPr>
          <p:cNvPr id="510" name="Google Shape;510;p74"/>
          <p:cNvSpPr txBox="1"/>
          <p:nvPr>
            <p:ph idx="3" type="body"/>
          </p:nvPr>
        </p:nvSpPr>
        <p:spPr>
          <a:xfrm>
            <a:off x="3328144" y="2141437"/>
            <a:ext cx="2487600" cy="237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In this new world order where authoritarianism is on the rise, we want people to realise what is happening around them and why they should care through describing the impacts that has happened throughout history.</a:t>
            </a:r>
            <a:endParaRPr>
              <a:solidFill>
                <a:schemeClr val="dk1"/>
              </a:solidFill>
            </a:endParaRPr>
          </a:p>
          <a:p>
            <a:pPr indent="0" lvl="0" marL="0" rtl="0" algn="l">
              <a:spcBef>
                <a:spcPts val="0"/>
              </a:spcBef>
              <a:spcAft>
                <a:spcPts val="0"/>
              </a:spcAft>
              <a:buNone/>
            </a:pPr>
            <a:r>
              <a:t/>
            </a:r>
            <a:endParaRPr/>
          </a:p>
        </p:txBody>
      </p:sp>
      <p:sp>
        <p:nvSpPr>
          <p:cNvPr id="511" name="Google Shape;511;p74"/>
          <p:cNvSpPr txBox="1"/>
          <p:nvPr>
            <p:ph idx="4" type="subTitle"/>
          </p:nvPr>
        </p:nvSpPr>
        <p:spPr>
          <a:xfrm>
            <a:off x="3211000" y="1373150"/>
            <a:ext cx="2721900" cy="3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Main Objective</a:t>
            </a:r>
            <a:endParaRPr/>
          </a:p>
        </p:txBody>
      </p:sp>
      <p:sp>
        <p:nvSpPr>
          <p:cNvPr id="512" name="Google Shape;512;p74"/>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Purpose</a:t>
            </a:r>
            <a:endParaRPr/>
          </a:p>
        </p:txBody>
      </p:sp>
      <p:sp>
        <p:nvSpPr>
          <p:cNvPr id="513" name="Google Shape;513;p74"/>
          <p:cNvSpPr txBox="1"/>
          <p:nvPr>
            <p:ph idx="2" type="subTitle"/>
          </p:nvPr>
        </p:nvSpPr>
        <p:spPr>
          <a:xfrm>
            <a:off x="274950" y="1373150"/>
            <a:ext cx="2721900" cy="3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is it about</a:t>
            </a:r>
            <a:endParaRPr/>
          </a:p>
        </p:txBody>
      </p:sp>
      <p:sp>
        <p:nvSpPr>
          <p:cNvPr id="514" name="Google Shape;514;p74"/>
          <p:cNvSpPr txBox="1"/>
          <p:nvPr>
            <p:ph idx="5" type="body"/>
          </p:nvPr>
        </p:nvSpPr>
        <p:spPr>
          <a:xfrm>
            <a:off x="6264294" y="2141437"/>
            <a:ext cx="2487600" cy="237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went with an easy to follow simplistic design based on the template ChariTeam. </a:t>
            </a:r>
            <a:endParaRPr/>
          </a:p>
        </p:txBody>
      </p:sp>
      <p:sp>
        <p:nvSpPr>
          <p:cNvPr id="515" name="Google Shape;515;p74"/>
          <p:cNvSpPr txBox="1"/>
          <p:nvPr>
            <p:ph idx="6" type="subTitle"/>
          </p:nvPr>
        </p:nvSpPr>
        <p:spPr>
          <a:xfrm>
            <a:off x="6147150" y="1373150"/>
            <a:ext cx="2721900" cy="3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Design Choices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75"/>
          <p:cNvSpPr txBox="1"/>
          <p:nvPr>
            <p:ph idx="1" type="body"/>
          </p:nvPr>
        </p:nvSpPr>
        <p:spPr>
          <a:xfrm>
            <a:off x="496350" y="1593900"/>
            <a:ext cx="3754200" cy="298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In status quo, we have seen a shift of perception from democracies to favouring </a:t>
            </a:r>
            <a:r>
              <a:rPr lang="en" sz="1700"/>
              <a:t>authoritarianism as it provides stability. However, we have also seen how big powers are using their absolute power in order to make decisions that are in their interest, not the common people, and how they’ve used propaganda to shape our perception.</a:t>
            </a:r>
            <a:endParaRPr sz="1700"/>
          </a:p>
        </p:txBody>
      </p:sp>
      <p:pic>
        <p:nvPicPr>
          <p:cNvPr id="521" name="Google Shape;521;p75" title="trumpf.jpg"/>
          <p:cNvPicPr preferRelativeResize="0"/>
          <p:nvPr>
            <p:ph idx="2" type="pic"/>
          </p:nvPr>
        </p:nvPicPr>
        <p:blipFill rotWithShape="1">
          <a:blip r:embed="rId3">
            <a:alphaModFix/>
          </a:blip>
          <a:srcRect b="8242" l="0" r="0" t="8242"/>
          <a:stretch/>
        </p:blipFill>
        <p:spPr>
          <a:xfrm>
            <a:off x="4676850" y="1342250"/>
            <a:ext cx="4201200" cy="3510600"/>
          </a:xfrm>
          <a:prstGeom prst="roundRect">
            <a:avLst>
              <a:gd fmla="val 16667" name="adj"/>
            </a:avLst>
          </a:prstGeom>
        </p:spPr>
      </p:pic>
      <p:sp>
        <p:nvSpPr>
          <p:cNvPr id="522" name="Google Shape;522;p75"/>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Story (Our Motivation)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76"/>
          <p:cNvSpPr txBox="1"/>
          <p:nvPr>
            <p:ph idx="1" type="body"/>
          </p:nvPr>
        </p:nvSpPr>
        <p:spPr>
          <a:xfrm>
            <a:off x="4889250" y="1503725"/>
            <a:ext cx="3768000" cy="30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want this interactive website to be accessible by ordinary people, especially ones who are frequently </a:t>
            </a:r>
            <a:r>
              <a:rPr lang="en"/>
              <a:t>targeted</a:t>
            </a:r>
            <a:r>
              <a:rPr lang="en"/>
              <a:t> by misinformation and propaganda.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website isn’t supposed to be a complete informational page on everything, rather it’s a wake-up call for us to understand what is going on around us.</a:t>
            </a:r>
            <a:endParaRPr/>
          </a:p>
        </p:txBody>
      </p:sp>
      <p:pic>
        <p:nvPicPr>
          <p:cNvPr id="528" name="Google Shape;528;p76" title="ordinary people.jpg"/>
          <p:cNvPicPr preferRelativeResize="0"/>
          <p:nvPr>
            <p:ph idx="2" type="pic"/>
          </p:nvPr>
        </p:nvPicPr>
        <p:blipFill rotWithShape="1">
          <a:blip r:embed="rId3">
            <a:alphaModFix/>
          </a:blip>
          <a:srcRect b="0" l="16349" r="16342" t="0"/>
          <a:stretch/>
        </p:blipFill>
        <p:spPr>
          <a:xfrm>
            <a:off x="274950" y="1352225"/>
            <a:ext cx="4201200" cy="3510600"/>
          </a:xfrm>
          <a:prstGeom prst="roundRect">
            <a:avLst>
              <a:gd fmla="val 16667" name="adj"/>
            </a:avLst>
          </a:prstGeom>
        </p:spPr>
      </p:pic>
      <p:sp>
        <p:nvSpPr>
          <p:cNvPr id="529" name="Google Shape;529;p76"/>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Target Audience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77"/>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Tools and Technologies</a:t>
            </a:r>
            <a:endParaRPr/>
          </a:p>
        </p:txBody>
      </p:sp>
      <p:sp>
        <p:nvSpPr>
          <p:cNvPr id="535" name="Google Shape;535;p77"/>
          <p:cNvSpPr txBox="1"/>
          <p:nvPr>
            <p:ph idx="2" type="subTitle"/>
          </p:nvPr>
        </p:nvSpPr>
        <p:spPr>
          <a:xfrm>
            <a:off x="274950" y="1373150"/>
            <a:ext cx="2059500" cy="3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HTML</a:t>
            </a:r>
            <a:endParaRPr/>
          </a:p>
        </p:txBody>
      </p:sp>
      <p:sp>
        <p:nvSpPr>
          <p:cNvPr id="536" name="Google Shape;536;p77"/>
          <p:cNvSpPr txBox="1"/>
          <p:nvPr>
            <p:ph idx="4" type="subTitle"/>
          </p:nvPr>
        </p:nvSpPr>
        <p:spPr>
          <a:xfrm>
            <a:off x="2454747" y="1373150"/>
            <a:ext cx="2059500" cy="3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CSS</a:t>
            </a:r>
            <a:endParaRPr/>
          </a:p>
        </p:txBody>
      </p:sp>
      <p:sp>
        <p:nvSpPr>
          <p:cNvPr id="537" name="Google Shape;537;p77"/>
          <p:cNvSpPr txBox="1"/>
          <p:nvPr>
            <p:ph idx="6" type="subTitle"/>
          </p:nvPr>
        </p:nvSpPr>
        <p:spPr>
          <a:xfrm>
            <a:off x="4634609" y="1373150"/>
            <a:ext cx="2059500" cy="3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JavaScript</a:t>
            </a:r>
            <a:endParaRPr/>
          </a:p>
        </p:txBody>
      </p:sp>
      <p:sp>
        <p:nvSpPr>
          <p:cNvPr id="538" name="Google Shape;538;p77"/>
          <p:cNvSpPr txBox="1"/>
          <p:nvPr>
            <p:ph idx="8" type="subTitle"/>
          </p:nvPr>
        </p:nvSpPr>
        <p:spPr>
          <a:xfrm>
            <a:off x="6814406" y="1373150"/>
            <a:ext cx="2059500" cy="3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React.js</a:t>
            </a:r>
            <a:endParaRPr/>
          </a:p>
        </p:txBody>
      </p:sp>
      <p:pic>
        <p:nvPicPr>
          <p:cNvPr id="539" name="Google Shape;539;p77"/>
          <p:cNvPicPr preferRelativeResize="0"/>
          <p:nvPr/>
        </p:nvPicPr>
        <p:blipFill>
          <a:blip r:embed="rId3">
            <a:alphaModFix/>
          </a:blip>
          <a:stretch>
            <a:fillRect/>
          </a:stretch>
        </p:blipFill>
        <p:spPr>
          <a:xfrm>
            <a:off x="18825" y="2133875"/>
            <a:ext cx="2571750" cy="2571750"/>
          </a:xfrm>
          <a:prstGeom prst="rect">
            <a:avLst/>
          </a:prstGeom>
          <a:noFill/>
          <a:ln>
            <a:noFill/>
          </a:ln>
        </p:spPr>
      </p:pic>
      <p:pic>
        <p:nvPicPr>
          <p:cNvPr id="540" name="Google Shape;540;p77"/>
          <p:cNvPicPr preferRelativeResize="0"/>
          <p:nvPr/>
        </p:nvPicPr>
        <p:blipFill>
          <a:blip r:embed="rId4">
            <a:alphaModFix/>
          </a:blip>
          <a:stretch>
            <a:fillRect/>
          </a:stretch>
        </p:blipFill>
        <p:spPr>
          <a:xfrm>
            <a:off x="1034949" y="2025000"/>
            <a:ext cx="4959099" cy="2789499"/>
          </a:xfrm>
          <a:prstGeom prst="rect">
            <a:avLst/>
          </a:prstGeom>
          <a:noFill/>
          <a:ln>
            <a:noFill/>
          </a:ln>
        </p:spPr>
      </p:pic>
      <p:pic>
        <p:nvPicPr>
          <p:cNvPr id="541" name="Google Shape;541;p77"/>
          <p:cNvPicPr preferRelativeResize="0"/>
          <p:nvPr/>
        </p:nvPicPr>
        <p:blipFill>
          <a:blip r:embed="rId5">
            <a:alphaModFix/>
          </a:blip>
          <a:stretch>
            <a:fillRect/>
          </a:stretch>
        </p:blipFill>
        <p:spPr>
          <a:xfrm>
            <a:off x="3361750" y="2099000"/>
            <a:ext cx="4572073" cy="2571751"/>
          </a:xfrm>
          <a:prstGeom prst="rect">
            <a:avLst/>
          </a:prstGeom>
          <a:noFill/>
          <a:ln>
            <a:noFill/>
          </a:ln>
        </p:spPr>
      </p:pic>
      <p:pic>
        <p:nvPicPr>
          <p:cNvPr id="542" name="Google Shape;542;p77"/>
          <p:cNvPicPr preferRelativeResize="0"/>
          <p:nvPr/>
        </p:nvPicPr>
        <p:blipFill>
          <a:blip r:embed="rId6">
            <a:alphaModFix/>
          </a:blip>
          <a:stretch>
            <a:fillRect/>
          </a:stretch>
        </p:blipFill>
        <p:spPr>
          <a:xfrm>
            <a:off x="6814400" y="2390000"/>
            <a:ext cx="2059500" cy="2059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78"/>
          <p:cNvSpPr txBox="1"/>
          <p:nvPr>
            <p:ph idx="1" type="body"/>
          </p:nvPr>
        </p:nvSpPr>
        <p:spPr>
          <a:xfrm>
            <a:off x="352680" y="3829313"/>
            <a:ext cx="2639100" cy="91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Short context on what is authoritarianism</a:t>
            </a:r>
            <a:endParaRPr/>
          </a:p>
        </p:txBody>
      </p:sp>
      <p:sp>
        <p:nvSpPr>
          <p:cNvPr id="548" name="Google Shape;548;p78"/>
          <p:cNvSpPr txBox="1"/>
          <p:nvPr>
            <p:ph idx="8" type="body"/>
          </p:nvPr>
        </p:nvSpPr>
        <p:spPr>
          <a:xfrm>
            <a:off x="6166441" y="3829313"/>
            <a:ext cx="2639100" cy="91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Shares ways to users on how to take action</a:t>
            </a:r>
            <a:endParaRPr/>
          </a:p>
        </p:txBody>
      </p:sp>
      <p:sp>
        <p:nvSpPr>
          <p:cNvPr id="549" name="Google Shape;549;p78"/>
          <p:cNvSpPr txBox="1"/>
          <p:nvPr>
            <p:ph idx="2" type="subTitle"/>
          </p:nvPr>
        </p:nvSpPr>
        <p:spPr>
          <a:xfrm>
            <a:off x="274950" y="1309525"/>
            <a:ext cx="2780400" cy="3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550" name="Google Shape;550;p78"/>
          <p:cNvSpPr txBox="1"/>
          <p:nvPr>
            <p:ph idx="3" type="subTitle"/>
          </p:nvPr>
        </p:nvSpPr>
        <p:spPr>
          <a:xfrm>
            <a:off x="3185350" y="1309525"/>
            <a:ext cx="2780400" cy="3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Void Background + Dictator Profile</a:t>
            </a:r>
            <a:endParaRPr/>
          </a:p>
        </p:txBody>
      </p:sp>
      <p:sp>
        <p:nvSpPr>
          <p:cNvPr id="551" name="Google Shape;551;p78"/>
          <p:cNvSpPr txBox="1"/>
          <p:nvPr>
            <p:ph idx="5" type="body"/>
          </p:nvPr>
        </p:nvSpPr>
        <p:spPr>
          <a:xfrm>
            <a:off x="3256031" y="3829313"/>
            <a:ext cx="2639100" cy="91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void background represents a sense of darkness</a:t>
            </a:r>
            <a:endParaRPr/>
          </a:p>
        </p:txBody>
      </p:sp>
      <p:sp>
        <p:nvSpPr>
          <p:cNvPr id="552" name="Google Shape;552;p78"/>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Key Features</a:t>
            </a:r>
            <a:endParaRPr/>
          </a:p>
        </p:txBody>
      </p:sp>
      <p:pic>
        <p:nvPicPr>
          <p:cNvPr id="553" name="Google Shape;553;p78" title="abc.gif"/>
          <p:cNvPicPr preferRelativeResize="0"/>
          <p:nvPr>
            <p:ph idx="4" type="pic"/>
          </p:nvPr>
        </p:nvPicPr>
        <p:blipFill rotWithShape="1">
          <a:blip r:embed="rId3">
            <a:alphaModFix/>
          </a:blip>
          <a:srcRect b="0" l="6208" r="6217" t="0"/>
          <a:stretch/>
        </p:blipFill>
        <p:spPr>
          <a:xfrm>
            <a:off x="274950" y="1822175"/>
            <a:ext cx="2780400" cy="1785900"/>
          </a:xfrm>
          <a:prstGeom prst="roundRect">
            <a:avLst>
              <a:gd fmla="val 16667" name="adj"/>
            </a:avLst>
          </a:prstGeom>
        </p:spPr>
      </p:pic>
      <p:pic>
        <p:nvPicPr>
          <p:cNvPr id="554" name="Google Shape;554;p78" title="Timeline+1.gif"/>
          <p:cNvPicPr preferRelativeResize="0"/>
          <p:nvPr>
            <p:ph idx="6" type="pic"/>
          </p:nvPr>
        </p:nvPicPr>
        <p:blipFill rotWithShape="1">
          <a:blip r:embed="rId4">
            <a:alphaModFix/>
          </a:blip>
          <a:srcRect b="0" l="6201" r="6210" t="0"/>
          <a:stretch/>
        </p:blipFill>
        <p:spPr>
          <a:xfrm>
            <a:off x="3185350" y="1822175"/>
            <a:ext cx="2780400" cy="1785900"/>
          </a:xfrm>
          <a:prstGeom prst="roundRect">
            <a:avLst>
              <a:gd fmla="val 16667" name="adj"/>
            </a:avLst>
          </a:prstGeom>
        </p:spPr>
      </p:pic>
      <p:sp>
        <p:nvSpPr>
          <p:cNvPr id="555" name="Google Shape;555;p78"/>
          <p:cNvSpPr txBox="1"/>
          <p:nvPr>
            <p:ph idx="7" type="subTitle"/>
          </p:nvPr>
        </p:nvSpPr>
        <p:spPr>
          <a:xfrm>
            <a:off x="6095760" y="1309525"/>
            <a:ext cx="2780400" cy="3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Call to Action</a:t>
            </a:r>
            <a:endParaRPr/>
          </a:p>
        </p:txBody>
      </p:sp>
      <p:pic>
        <p:nvPicPr>
          <p:cNvPr id="556" name="Google Shape;556;p78" title="00_2.png"/>
          <p:cNvPicPr preferRelativeResize="0"/>
          <p:nvPr>
            <p:ph idx="9" type="pic"/>
          </p:nvPr>
        </p:nvPicPr>
        <p:blipFill rotWithShape="1">
          <a:blip r:embed="rId5">
            <a:alphaModFix/>
          </a:blip>
          <a:srcRect b="0" l="6316" r="6316" t="0"/>
          <a:stretch/>
        </p:blipFill>
        <p:spPr>
          <a:xfrm>
            <a:off x="6095760" y="1822175"/>
            <a:ext cx="2780400" cy="1785900"/>
          </a:xfrm>
          <a:prstGeom prst="roundRect">
            <a:avLst>
              <a:gd fmla="val 16667" name="adj"/>
            </a:avLst>
          </a:prstGeom>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79"/>
          <p:cNvSpPr txBox="1"/>
          <p:nvPr>
            <p:ph idx="1" type="body"/>
          </p:nvPr>
        </p:nvSpPr>
        <p:spPr>
          <a:xfrm>
            <a:off x="392094" y="2141437"/>
            <a:ext cx="2487600" cy="237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chemeClr val="dk1"/>
                </a:solidFill>
              </a:rPr>
              <a:t>Having a feature that allows users to contact website authors to add more authoritarian leaders into the list.</a:t>
            </a:r>
            <a:endParaRPr sz="1400">
              <a:solidFill>
                <a:schemeClr val="dk1"/>
              </a:solidFill>
            </a:endParaRPr>
          </a:p>
          <a:p>
            <a:pPr indent="0" lvl="0" marL="0" rtl="0" algn="l">
              <a:spcBef>
                <a:spcPts val="0"/>
              </a:spcBef>
              <a:spcAft>
                <a:spcPts val="0"/>
              </a:spcAft>
              <a:buNone/>
            </a:pPr>
            <a:r>
              <a:t/>
            </a:r>
            <a:endParaRPr/>
          </a:p>
        </p:txBody>
      </p:sp>
      <p:sp>
        <p:nvSpPr>
          <p:cNvPr id="562" name="Google Shape;562;p79"/>
          <p:cNvSpPr txBox="1"/>
          <p:nvPr>
            <p:ph idx="4" type="subTitle"/>
          </p:nvPr>
        </p:nvSpPr>
        <p:spPr>
          <a:xfrm>
            <a:off x="3211000" y="1373150"/>
            <a:ext cx="2843400" cy="34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chemeClr val="dk1"/>
                </a:solidFill>
                <a:latin typeface="DM Sans Light"/>
                <a:ea typeface="DM Sans Light"/>
                <a:cs typeface="DM Sans Light"/>
                <a:sym typeface="DM Sans Light"/>
              </a:rPr>
              <a:t>World Leaders Leaderboard</a:t>
            </a:r>
            <a:endParaRPr sz="900"/>
          </a:p>
        </p:txBody>
      </p:sp>
      <p:sp>
        <p:nvSpPr>
          <p:cNvPr id="563" name="Google Shape;563;p79"/>
          <p:cNvSpPr txBox="1"/>
          <p:nvPr>
            <p:ph idx="3" type="body"/>
          </p:nvPr>
        </p:nvSpPr>
        <p:spPr>
          <a:xfrm>
            <a:off x="3328144" y="2141437"/>
            <a:ext cx="2487600" cy="237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chemeClr val="dk1"/>
                </a:solidFill>
              </a:rPr>
              <a:t>Rank and compare major contemporary world leaders based on their social policy (authoritarian-libertarian) standings according to the Political Compass.</a:t>
            </a:r>
            <a:endParaRPr sz="1400">
              <a:solidFill>
                <a:schemeClr val="dk1"/>
              </a:solidFill>
            </a:endParaRPr>
          </a:p>
          <a:p>
            <a:pPr indent="0" lvl="0" marL="0" rtl="0" algn="l">
              <a:spcBef>
                <a:spcPts val="0"/>
              </a:spcBef>
              <a:spcAft>
                <a:spcPts val="0"/>
              </a:spcAft>
              <a:buNone/>
            </a:pPr>
            <a:r>
              <a:t/>
            </a:r>
            <a:endParaRPr/>
          </a:p>
        </p:txBody>
      </p:sp>
      <p:sp>
        <p:nvSpPr>
          <p:cNvPr id="564" name="Google Shape;564;p79"/>
          <p:cNvSpPr txBox="1"/>
          <p:nvPr>
            <p:ph idx="2" type="subTitle"/>
          </p:nvPr>
        </p:nvSpPr>
        <p:spPr>
          <a:xfrm>
            <a:off x="274950" y="1373150"/>
            <a:ext cx="2721900" cy="34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chemeClr val="dk1"/>
                </a:solidFill>
                <a:latin typeface="DM Sans Light"/>
                <a:ea typeface="DM Sans Light"/>
                <a:cs typeface="DM Sans Light"/>
                <a:sym typeface="DM Sans Light"/>
              </a:rPr>
              <a:t>Content Proposal </a:t>
            </a:r>
            <a:endParaRPr sz="900"/>
          </a:p>
        </p:txBody>
      </p:sp>
      <p:sp>
        <p:nvSpPr>
          <p:cNvPr id="565" name="Google Shape;565;p79"/>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Enhancements</a:t>
            </a:r>
            <a:endParaRPr/>
          </a:p>
        </p:txBody>
      </p:sp>
      <p:sp>
        <p:nvSpPr>
          <p:cNvPr id="566" name="Google Shape;566;p79"/>
          <p:cNvSpPr txBox="1"/>
          <p:nvPr>
            <p:ph idx="5" type="body"/>
          </p:nvPr>
        </p:nvSpPr>
        <p:spPr>
          <a:xfrm>
            <a:off x="6264294" y="2141437"/>
            <a:ext cx="2487600" cy="237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chemeClr val="dk1"/>
                </a:solidFill>
              </a:rPr>
              <a:t>Create forums for discussion on whether certain leaders act authoritarian.</a:t>
            </a:r>
            <a:endParaRPr/>
          </a:p>
        </p:txBody>
      </p:sp>
      <p:sp>
        <p:nvSpPr>
          <p:cNvPr id="567" name="Google Shape;567;p79"/>
          <p:cNvSpPr txBox="1"/>
          <p:nvPr>
            <p:ph idx="6" type="subTitle"/>
          </p:nvPr>
        </p:nvSpPr>
        <p:spPr>
          <a:xfrm>
            <a:off x="6147150" y="1471991"/>
            <a:ext cx="2721900" cy="34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chemeClr val="dk1"/>
                </a:solidFill>
                <a:latin typeface="DM Sans Light"/>
                <a:ea typeface="DM Sans Light"/>
                <a:cs typeface="DM Sans Light"/>
                <a:sym typeface="DM Sans Light"/>
              </a:rPr>
              <a:t>Is My Leader A Dictator?</a:t>
            </a:r>
            <a:endParaRPr sz="1600">
              <a:solidFill>
                <a:schemeClr val="dk1"/>
              </a:solidFill>
              <a:latin typeface="DM Sans Light"/>
              <a:ea typeface="DM Sans Light"/>
              <a:cs typeface="DM Sans Light"/>
              <a:sym typeface="DM Sans Light"/>
            </a:endParaRPr>
          </a:p>
          <a:p>
            <a:pPr indent="0" lvl="0" marL="0" rtl="0" algn="ctr">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Group/Class Project #1">
  <a:themeElements>
    <a:clrScheme name="Simple Light">
      <a:dk1>
        <a:srgbClr val="000000"/>
      </a:dk1>
      <a:lt1>
        <a:srgbClr val="D2DE9C"/>
      </a:lt1>
      <a:dk2>
        <a:srgbClr val="F3DFA5"/>
      </a:dk2>
      <a:lt2>
        <a:srgbClr val="DBEFF1"/>
      </a:lt2>
      <a:accent1>
        <a:srgbClr val="FD5E48"/>
      </a:accent1>
      <a:accent2>
        <a:srgbClr val="E6C2DE"/>
      </a:accent2>
      <a:accent3>
        <a:srgbClr val="FFFFFF"/>
      </a:accent3>
      <a:accent4>
        <a:srgbClr val="FFFFFF"/>
      </a:accent4>
      <a:accent5>
        <a:srgbClr val="FFFFFF"/>
      </a:accent5>
      <a:accent6>
        <a:srgbClr val="FFFFFF"/>
      </a:accent6>
      <a:hlink>
        <a:srgbClr val="358CF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